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49" r:id="rId2"/>
    <p:sldId id="1509" r:id="rId3"/>
    <p:sldId id="1486" r:id="rId4"/>
    <p:sldId id="1576" r:id="rId5"/>
    <p:sldId id="1578" r:id="rId6"/>
    <p:sldId id="1346" r:id="rId7"/>
    <p:sldId id="1577" r:id="rId8"/>
    <p:sldId id="1489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4"/>
    <p:restoredTop sz="82574"/>
  </p:normalViewPr>
  <p:slideViewPr>
    <p:cSldViewPr snapToGrid="0" snapToObjects="1">
      <p:cViewPr varScale="1">
        <p:scale>
          <a:sx n="126" d="100"/>
          <a:sy n="126" d="100"/>
        </p:scale>
        <p:origin x="2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</a:t>
            </a:r>
            <a:r>
              <a:rPr lang="en-US" sz="2000"/>
              <a:t>Discussion 5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(or complete with) programming together with “</a:t>
            </a:r>
            <a:r>
              <a:rPr lang="en-US" sz="2000" dirty="0" err="1"/>
              <a:t>TurtleDrawLite</a:t>
            </a:r>
            <a:r>
              <a:rPr lang="en-US" sz="2000" dirty="0"/>
              <a:t> - Part 1”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27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AAC1B-79C6-5646-A7EA-B81333F2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644650"/>
            <a:ext cx="9423400" cy="35687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3339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to Review “Computer Science Illuminated” Networks and review the associated lecture</a:t>
            </a:r>
          </a:p>
        </p:txBody>
      </p:sp>
    </p:spTree>
    <p:extLst>
      <p:ext uri="{BB962C8B-B14F-4D97-AF65-F5344CB8AC3E}">
        <p14:creationId xmlns:p14="http://schemas.microsoft.com/office/powerpoint/2010/main" val="160118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programming together tutorials</a:t>
            </a:r>
          </a:p>
          <a:p>
            <a:pPr marL="0" indent="0">
              <a:buNone/>
            </a:pPr>
            <a:r>
              <a:rPr lang="en-US" sz="2000" dirty="0"/>
              <a:t>Or programming together with </a:t>
            </a:r>
            <a:r>
              <a:rPr lang="en-US" sz="2000"/>
              <a:t>Python Strings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10650</TotalTime>
  <Words>295</Words>
  <Application>Microsoft Macintosh PowerPoint</Application>
  <PresentationFormat>Widescreen</PresentationFormat>
  <Paragraphs>58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Announcements</vt:lpstr>
      <vt:lpstr>Discussion</vt:lpstr>
      <vt:lpstr>Prework For Next Class</vt:lpstr>
      <vt:lpstr>Lab (as time allows)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405</cp:revision>
  <dcterms:created xsi:type="dcterms:W3CDTF">2020-08-26T19:34:34Z</dcterms:created>
  <dcterms:modified xsi:type="dcterms:W3CDTF">2021-10-29T16:55:40Z</dcterms:modified>
</cp:coreProperties>
</file>