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49" r:id="rId2"/>
    <p:sldId id="1509" r:id="rId3"/>
    <p:sldId id="1549" r:id="rId4"/>
    <p:sldId id="1605" r:id="rId5"/>
    <p:sldId id="1574" r:id="rId6"/>
    <p:sldId id="1575" r:id="rId7"/>
    <p:sldId id="1576" r:id="rId8"/>
    <p:sldId id="1577" r:id="rId9"/>
    <p:sldId id="1578" r:id="rId10"/>
    <p:sldId id="1579" r:id="rId11"/>
    <p:sldId id="1580" r:id="rId12"/>
    <p:sldId id="1581" r:id="rId13"/>
    <p:sldId id="1529" r:id="rId14"/>
    <p:sldId id="1527" r:id="rId15"/>
    <p:sldId id="1582" r:id="rId16"/>
    <p:sldId id="1128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3"/>
    <p:restoredTop sz="82583"/>
  </p:normalViewPr>
  <p:slideViewPr>
    <p:cSldViewPr snapToGrid="0" snapToObjects="1">
      <p:cViewPr varScale="1">
        <p:scale>
          <a:sx n="186" d="100"/>
          <a:sy n="186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127599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39055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/>
              <a:t>Submission Percentage</a:t>
            </a:r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526690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turning in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we do to make sprints 7 and 8 GREAT!?!?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29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5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978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89968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5744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8276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5976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284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505</Words>
  <Application>Microsoft Macintosh PowerPoint</Application>
  <PresentationFormat>Widescreen</PresentationFormat>
  <Paragraphs>92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2021-11-10T18:49:48Z</dcterms:modified>
</cp:coreProperties>
</file>