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509" r:id="rId3"/>
    <p:sldId id="1486" r:id="rId4"/>
    <p:sldId id="1579" r:id="rId5"/>
    <p:sldId id="1578" r:id="rId6"/>
    <p:sldId id="1581" r:id="rId7"/>
    <p:sldId id="1577" r:id="rId8"/>
    <p:sldId id="1489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4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1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6</a:t>
            </a:r>
          </a:p>
          <a:p>
            <a:pPr marL="0" indent="0">
              <a:buNone/>
            </a:pPr>
            <a:r>
              <a:rPr lang="en-US" sz="2000" dirty="0"/>
              <a:t>Be prepared for (or complete with) programming together with “Matchmaker for the Web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0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828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to Review “Computer Science Illuminated” The World Wide Web and review the associated lecture</a:t>
            </a:r>
          </a:p>
        </p:txBody>
      </p:sp>
    </p:spTree>
    <p:extLst>
      <p:ext uri="{BB962C8B-B14F-4D97-AF65-F5344CB8AC3E}">
        <p14:creationId xmlns:p14="http://schemas.microsoft.com/office/powerpoint/2010/main" val="16011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</a:t>
            </a:r>
          </a:p>
          <a:p>
            <a:pPr marL="0" indent="0">
              <a:buNone/>
            </a:pPr>
            <a:r>
              <a:rPr lang="en-US" sz="2000" dirty="0"/>
              <a:t>Or programming together with Matchmaker for the Web 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9576</TotalTime>
  <Words>303</Words>
  <Application>Microsoft Macintosh PowerPoint</Application>
  <PresentationFormat>Widescreen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Discussion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408</cp:revision>
  <dcterms:created xsi:type="dcterms:W3CDTF">2020-08-26T19:34:34Z</dcterms:created>
  <dcterms:modified xsi:type="dcterms:W3CDTF">2021-11-12T18:40:25Z</dcterms:modified>
</cp:coreProperties>
</file>