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1349" r:id="rId2"/>
    <p:sldId id="1509" r:id="rId3"/>
    <p:sldId id="1486" r:id="rId4"/>
    <p:sldId id="1606" r:id="rId5"/>
    <p:sldId id="1623" r:id="rId6"/>
    <p:sldId id="1146" r:id="rId7"/>
    <p:sldId id="1627" r:id="rId8"/>
    <p:sldId id="1322" r:id="rId9"/>
    <p:sldId id="1323" r:id="rId10"/>
    <p:sldId id="1325" r:id="rId11"/>
    <p:sldId id="1341" r:id="rId12"/>
    <p:sldId id="1324" r:id="rId13"/>
    <p:sldId id="1326" r:id="rId14"/>
    <p:sldId id="1327" r:id="rId15"/>
    <p:sldId id="1328" r:id="rId16"/>
    <p:sldId id="1342" r:id="rId17"/>
    <p:sldId id="1329" r:id="rId18"/>
    <p:sldId id="1330" r:id="rId19"/>
    <p:sldId id="1331" r:id="rId20"/>
    <p:sldId id="1332" r:id="rId21"/>
    <p:sldId id="1333" r:id="rId22"/>
    <p:sldId id="1334" r:id="rId23"/>
    <p:sldId id="1335" r:id="rId24"/>
    <p:sldId id="1336" r:id="rId25"/>
    <p:sldId id="1337" r:id="rId26"/>
    <p:sldId id="1338" r:id="rId27"/>
    <p:sldId id="1339" r:id="rId28"/>
    <p:sldId id="1340" r:id="rId29"/>
    <p:sldId id="10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6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 – The Good</a:t>
            </a:r>
          </a:p>
        </p:txBody>
      </p:sp>
    </p:spTree>
    <p:extLst>
      <p:ext uri="{BB962C8B-B14F-4D97-AF65-F5344CB8AC3E}">
        <p14:creationId xmlns:p14="http://schemas.microsoft.com/office/powerpoint/2010/main" val="35122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Shouldn’t We Take A 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Minute to Reflect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… Maybe A Quick Global Victory Lab</a:t>
            </a:r>
          </a:p>
        </p:txBody>
      </p:sp>
    </p:spTree>
    <p:extLst>
      <p:ext uri="{BB962C8B-B14F-4D97-AF65-F5344CB8AC3E}">
        <p14:creationId xmlns:p14="http://schemas.microsoft.com/office/powerpoint/2010/main" val="34848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–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2B48-CA85-F74C-9281-1BC7F800B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324" r="45506"/>
          <a:stretch/>
        </p:blipFill>
        <p:spPr>
          <a:xfrm>
            <a:off x="2184899" y="4792007"/>
            <a:ext cx="2634608" cy="1890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B004B-2E48-7846-B485-3F9C86B08E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781"/>
          <a:stretch/>
        </p:blipFill>
        <p:spPr>
          <a:xfrm>
            <a:off x="5845004" y="5314520"/>
            <a:ext cx="3161493" cy="12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Additional India Process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Preferred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Sebesta chapter 9 and our PHP lecture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Global Teams &amp; Working With India (continued)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Sebesta chapter 9 and our PHP lecture</a:t>
            </a:r>
          </a:p>
        </p:txBody>
      </p:sp>
    </p:spTree>
    <p:extLst>
      <p:ext uri="{BB962C8B-B14F-4D97-AF65-F5344CB8AC3E}">
        <p14:creationId xmlns:p14="http://schemas.microsoft.com/office/powerpoint/2010/main" val="255286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Discussion Sebesta Chapter 9 and our PHP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PHP vs JavaScript vs Java vs .NET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PHP syntax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PHP Execution environment including how would your run it locally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PHP cookie features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PHP database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Be sure to discuss the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2760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</p:txBody>
      </p:sp>
    </p:spTree>
    <p:extLst>
      <p:ext uri="{BB962C8B-B14F-4D97-AF65-F5344CB8AC3E}">
        <p14:creationId xmlns:p14="http://schemas.microsoft.com/office/powerpoint/2010/main" val="252047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Teams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 Teams &amp; 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9329</TotalTime>
  <Words>505</Words>
  <Application>Microsoft Macintosh PowerPoint</Application>
  <PresentationFormat>Widescreen</PresentationFormat>
  <Paragraphs>116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Announcements</vt:lpstr>
      <vt:lpstr>Discussion Sebesta Chapter 9 and our PHP lecture</vt:lpstr>
      <vt:lpstr>Prework For Next Class</vt:lpstr>
      <vt:lpstr>Global Teams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Software Development –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416</cp:revision>
  <dcterms:created xsi:type="dcterms:W3CDTF">2020-08-26T19:34:34Z</dcterms:created>
  <dcterms:modified xsi:type="dcterms:W3CDTF">2021-11-15T20:48:20Z</dcterms:modified>
</cp:coreProperties>
</file>