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349" r:id="rId2"/>
    <p:sldId id="1509" r:id="rId3"/>
    <p:sldId id="1467" r:id="rId4"/>
    <p:sldId id="1575" r:id="rId5"/>
    <p:sldId id="1518" r:id="rId6"/>
    <p:sldId id="1519" r:id="rId7"/>
    <p:sldId id="1520" r:id="rId8"/>
    <p:sldId id="1521" r:id="rId9"/>
    <p:sldId id="1522" r:id="rId10"/>
    <p:sldId id="1523" r:id="rId11"/>
    <p:sldId id="1583" r:id="rId12"/>
    <p:sldId id="1584" r:id="rId13"/>
    <p:sldId id="1524" r:id="rId14"/>
    <p:sldId id="1525" r:id="rId15"/>
    <p:sldId id="1529" r:id="rId16"/>
    <p:sldId id="1574" r:id="rId17"/>
    <p:sldId id="1527" r:id="rId18"/>
    <p:sldId id="1585" r:id="rId19"/>
    <p:sldId id="1581" r:id="rId20"/>
    <p:sldId id="1128" r:id="rId21"/>
    <p:sldId id="10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1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0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80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Popular Demand Demo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Magdalena </a:t>
            </a:r>
            <a:r>
              <a:rPr lang="en-US" sz="2000" dirty="0" err="1"/>
              <a:t>Frackiewicz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Hima</a:t>
            </a:r>
            <a:r>
              <a:rPr lang="en-US" sz="2000" dirty="0"/>
              <a:t> </a:t>
            </a:r>
            <a:r>
              <a:rPr lang="en-US" sz="2000" dirty="0" err="1"/>
              <a:t>Madhavan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83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Popular Demand Demo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Griffin </a:t>
            </a:r>
            <a:r>
              <a:rPr lang="en-US" sz="2000" dirty="0" err="1"/>
              <a:t>Ebel</a:t>
            </a:r>
            <a:br>
              <a:rPr lang="en-US" sz="2000" dirty="0"/>
            </a:br>
            <a:r>
              <a:rPr lang="en-US" sz="2000" dirty="0"/>
              <a:t>Alexander Noe</a:t>
            </a:r>
          </a:p>
        </p:txBody>
      </p:sp>
    </p:spTree>
    <p:extLst>
      <p:ext uri="{BB962C8B-B14F-4D97-AF65-F5344CB8AC3E}">
        <p14:creationId xmlns:p14="http://schemas.microsoft.com/office/powerpoint/2010/main" val="2456016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Metrics &amp;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82621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99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should know exactly where you stand in the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okay with not being able to get 100% of the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Don’t hesitate to reach out for help… the earlier the better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Sprint 6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Retrospective (Abbreviated) </a:t>
            </a:r>
          </a:p>
        </p:txBody>
      </p:sp>
    </p:spTree>
    <p:extLst>
      <p:ext uri="{BB962C8B-B14F-4D97-AF65-F5344CB8AC3E}">
        <p14:creationId xmlns:p14="http://schemas.microsoft.com/office/powerpoint/2010/main" val="380786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 7</a:t>
            </a:r>
          </a:p>
        </p:txBody>
      </p:sp>
    </p:spTree>
    <p:extLst>
      <p:ext uri="{BB962C8B-B14F-4D97-AF65-F5344CB8AC3E}">
        <p14:creationId xmlns:p14="http://schemas.microsoft.com/office/powerpoint/2010/main" val="20828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for Security discussion</a:t>
            </a:r>
          </a:p>
          <a:p>
            <a:pPr marL="0" indent="0">
              <a:buNone/>
            </a:pPr>
            <a:r>
              <a:rPr lang="en-US" sz="2000" dirty="0"/>
              <a:t>Be prepared for Quiz 6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6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6 Retrospective (Abbreviated)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Discussion 7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Monday please be a couple of minutes early to class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Have a great holiday!</a:t>
            </a:r>
          </a:p>
        </p:txBody>
      </p:sp>
    </p:spTree>
    <p:extLst>
      <p:ext uri="{BB962C8B-B14F-4D97-AF65-F5344CB8AC3E}">
        <p14:creationId xmlns:p14="http://schemas.microsoft.com/office/powerpoint/2010/main" val="345255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</TotalTime>
  <Words>604</Words>
  <Application>Microsoft Macintosh PowerPoint</Application>
  <PresentationFormat>Widescreen</PresentationFormat>
  <Paragraphs>110</Paragraphs>
  <Slides>21</Slides>
  <Notes>15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Popular Demand Demo Requests</vt:lpstr>
      <vt:lpstr>Popular Demand Demo Requests</vt:lpstr>
      <vt:lpstr>PowerPoint Presentation</vt:lpstr>
      <vt:lpstr>Scrum Process – Sprint Metrics &amp; Retrospective</vt:lpstr>
      <vt:lpstr>Metrics – Submission Percentage</vt:lpstr>
      <vt:lpstr>Submission Percentage</vt:lpstr>
      <vt:lpstr>Class Retrospective</vt:lpstr>
      <vt:lpstr>PowerPoint Presentation</vt:lpstr>
      <vt:lpstr>Discussion 7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423</cp:revision>
  <dcterms:created xsi:type="dcterms:W3CDTF">2020-08-26T19:34:34Z</dcterms:created>
  <dcterms:modified xsi:type="dcterms:W3CDTF">2021-11-29T19:02:54Z</dcterms:modified>
</cp:coreProperties>
</file>