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349" r:id="rId2"/>
    <p:sldId id="1509" r:id="rId3"/>
    <p:sldId id="1486" r:id="rId4"/>
    <p:sldId id="1586" r:id="rId5"/>
    <p:sldId id="1438" r:id="rId6"/>
    <p:sldId id="1587" r:id="rId7"/>
    <p:sldId id="1588" r:id="rId8"/>
    <p:sldId id="1268" r:id="rId9"/>
    <p:sldId id="1128" r:id="rId10"/>
    <p:sldId id="1446" r:id="rId11"/>
    <p:sldId id="105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8"/>
    <p:restoredTop sz="82543"/>
  </p:normalViewPr>
  <p:slideViewPr>
    <p:cSldViewPr snapToGrid="0" snapToObjects="1">
      <p:cViewPr varScale="1">
        <p:scale>
          <a:sx n="186" d="100"/>
          <a:sy n="186" d="100"/>
        </p:scale>
        <p:origin x="1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81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02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53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7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of the quiz 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365565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8 Preview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Mic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Security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7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90045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9</a:t>
            </a:r>
          </a:p>
          <a:p>
            <a:pPr marL="0" indent="0">
              <a:buNone/>
            </a:pPr>
            <a:r>
              <a:rPr lang="en-US" sz="2000" dirty="0"/>
              <a:t>Be prepared for Security discussion</a:t>
            </a:r>
          </a:p>
          <a:p>
            <a:pPr marL="0" indent="0">
              <a:buNone/>
            </a:pPr>
            <a:r>
              <a:rPr lang="en-US" sz="2000" dirty="0"/>
              <a:t>Be prepared for Quiz 7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445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8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Normal class schedule next week with: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Sprint 8 planning Monday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Sprint 7 Demos, Retrospective, and Chapter discussion on Wednesday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Quiz 8 and Lab on Friday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Final Exams start the following week with no regular classes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will be presenting our Final Project during our scheduled Final Exam time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865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Open Mic Demos</a:t>
            </a:r>
          </a:p>
        </p:txBody>
      </p:sp>
    </p:spTree>
    <p:extLst>
      <p:ext uri="{BB962C8B-B14F-4D97-AF65-F5344CB8AC3E}">
        <p14:creationId xmlns:p14="http://schemas.microsoft.com/office/powerpoint/2010/main" val="301553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Review Final Project </a:t>
            </a:r>
          </a:p>
          <a:p>
            <a:pPr marL="0" indent="0" algn="ctr">
              <a:buNone/>
            </a:pPr>
            <a:r>
              <a:rPr lang="en-US" sz="4400" dirty="0"/>
              <a:t>Presentation Times</a:t>
            </a:r>
          </a:p>
        </p:txBody>
      </p:sp>
    </p:spTree>
    <p:extLst>
      <p:ext uri="{BB962C8B-B14F-4D97-AF65-F5344CB8AC3E}">
        <p14:creationId xmlns:p14="http://schemas.microsoft.com/office/powerpoint/2010/main" val="171601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Review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1"/>
            <a:ext cx="10515600" cy="528552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reviews topics below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Chapter 17 of Dale on Computer Security</a:t>
            </a:r>
          </a:p>
          <a:p>
            <a:pPr marL="0" indent="0">
              <a:buNone/>
            </a:pPr>
            <a:r>
              <a:rPr lang="en-US" sz="2000" dirty="0"/>
              <a:t>17.1: Information Security and Confidentiality, Availability, and Integrity</a:t>
            </a:r>
          </a:p>
          <a:p>
            <a:pPr marL="0" indent="0">
              <a:buNone/>
            </a:pPr>
            <a:r>
              <a:rPr lang="en-US" sz="2000" dirty="0"/>
              <a:t>17.2: Access, Authentication, Authorization, CAPTCHA</a:t>
            </a:r>
          </a:p>
          <a:p>
            <a:pPr marL="0" indent="0">
              <a:buNone/>
            </a:pPr>
            <a:r>
              <a:rPr lang="en-US" sz="2000" dirty="0"/>
              <a:t>17.3: Malicious Code /Malware, Worms, Trojan Horses, Phishing, and DoS</a:t>
            </a:r>
          </a:p>
          <a:p>
            <a:pPr marL="0" indent="0">
              <a:buNone/>
            </a:pPr>
            <a:r>
              <a:rPr lang="en-US" sz="2000" dirty="0"/>
              <a:t>17.4: Cryptography, Encryption/Decryption, ciphers, public-key cryptography, and digital signatures</a:t>
            </a:r>
          </a:p>
          <a:p>
            <a:pPr marL="0" indent="0">
              <a:buNone/>
            </a:pPr>
            <a:r>
              <a:rPr lang="en-US" sz="2000" dirty="0"/>
              <a:t>17.5: Protecting Online Information</a:t>
            </a:r>
          </a:p>
        </p:txBody>
      </p:sp>
    </p:spTree>
    <p:extLst>
      <p:ext uri="{BB962C8B-B14F-4D97-AF65-F5344CB8AC3E}">
        <p14:creationId xmlns:p14="http://schemas.microsoft.com/office/powerpoint/2010/main" val="98977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Lab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10613</TotalTime>
  <Words>368</Words>
  <Application>Microsoft Macintosh PowerPoint</Application>
  <PresentationFormat>Widescreen</PresentationFormat>
  <Paragraphs>72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Sprint 8 Preview</vt:lpstr>
      <vt:lpstr>PowerPoint Presentation</vt:lpstr>
      <vt:lpstr>PowerPoint Presentation</vt:lpstr>
      <vt:lpstr>Review Security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425</cp:revision>
  <dcterms:created xsi:type="dcterms:W3CDTF">2020-08-26T19:34:34Z</dcterms:created>
  <dcterms:modified xsi:type="dcterms:W3CDTF">2021-11-30T17:40:32Z</dcterms:modified>
</cp:coreProperties>
</file>