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349" r:id="rId2"/>
    <p:sldId id="1509" r:id="rId3"/>
    <p:sldId id="1486" r:id="rId4"/>
    <p:sldId id="1652" r:id="rId5"/>
    <p:sldId id="1438" r:id="rId6"/>
    <p:sldId id="1268" r:id="rId7"/>
    <p:sldId id="1128" r:id="rId8"/>
    <p:sldId id="1446" r:id="rId9"/>
    <p:sldId id="10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59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2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17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53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wis.educa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8 Preview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Design Patterns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7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8</a:t>
            </a:r>
          </a:p>
          <a:p>
            <a:pPr marL="0" indent="0">
              <a:buNone/>
            </a:pPr>
            <a:r>
              <a:rPr lang="en-US" sz="2000" dirty="0"/>
              <a:t>Be prepared for Design Patterns discussion</a:t>
            </a:r>
          </a:p>
          <a:p>
            <a:pPr marL="0" indent="0">
              <a:buNone/>
            </a:pPr>
            <a:r>
              <a:rPr lang="en-US" sz="2000" dirty="0"/>
              <a:t>Be prepared for Quiz 7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883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8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8 – Week 1 with normal classes: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Sprint 8 planning Monday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Sprint 7 Demos, Retrospective, and Chapter discussion on Wednesday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Quiz 8 and Lab on Friday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Sprint 8 - Week 2 with Final Exams and no regular classes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Review </a:t>
            </a:r>
            <a:r>
              <a:rPr lang="en-US" sz="2000" dirty="0">
                <a:hlinkClick r:id="rId2"/>
              </a:rPr>
              <a:t>Sprint 8 Schedule</a:t>
            </a:r>
            <a:r>
              <a:rPr lang="en-US" sz="2000" dirty="0"/>
              <a:t> including Due Dates and Final Exam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865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28552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reviews topics below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Chapter 11 of Fox on Design Patterns for Saas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Patterns and Antipatterns, SOLID Class Architecture, and the “Gang of Four (</a:t>
            </a:r>
            <a:r>
              <a:rPr lang="en-US" sz="2000" dirty="0" err="1"/>
              <a:t>GoF</a:t>
            </a:r>
            <a:r>
              <a:rPr lang="en-US" sz="2000" dirty="0"/>
              <a:t>)”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Just Enough UML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Single Responsibility Principle, Open/Closed Principle, and </a:t>
            </a:r>
            <a:r>
              <a:rPr lang="en-US" sz="2000" dirty="0" err="1"/>
              <a:t>Liskov</a:t>
            </a:r>
            <a:r>
              <a:rPr lang="en-US" sz="2000" dirty="0"/>
              <a:t> Substitution Principle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Dependency Injection Principle and Demeter Principle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 Plan-And-Document Perspective on Design Patterns, Fallacies and Pitfalls, and Frameworks </a:t>
            </a:r>
          </a:p>
        </p:txBody>
      </p:sp>
    </p:spTree>
    <p:extLst>
      <p:ext uri="{BB962C8B-B14F-4D97-AF65-F5344CB8AC3E}">
        <p14:creationId xmlns:p14="http://schemas.microsoft.com/office/powerpoint/2010/main" val="98977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Lab &amp; Backlog Grooming on Friday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7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of the quiz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65565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12351</TotalTime>
  <Words>364</Words>
  <Application>Microsoft Macintosh PowerPoint</Application>
  <PresentationFormat>Widescreen</PresentationFormat>
  <Paragraphs>66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For Next Class</vt:lpstr>
      <vt:lpstr>Sprint 8 Preview</vt:lpstr>
      <vt:lpstr>Review Design Patterns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445</cp:revision>
  <dcterms:created xsi:type="dcterms:W3CDTF">2020-08-26T19:34:34Z</dcterms:created>
  <dcterms:modified xsi:type="dcterms:W3CDTF">2021-12-01T19:57:22Z</dcterms:modified>
</cp:coreProperties>
</file>