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1349" r:id="rId2"/>
    <p:sldId id="1509" r:id="rId3"/>
    <p:sldId id="1486" r:id="rId4"/>
    <p:sldId id="1589" r:id="rId5"/>
    <p:sldId id="1590" r:id="rId6"/>
    <p:sldId id="1128" r:id="rId7"/>
    <p:sldId id="105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19"/>
    <p:restoredTop sz="82561"/>
  </p:normalViewPr>
  <p:slideViewPr>
    <p:cSldViewPr snapToGrid="0" snapToObjects="1">
      <p:cViewPr varScale="1">
        <p:scale>
          <a:sx n="131" d="100"/>
          <a:sy n="131" d="100"/>
        </p:scale>
        <p:origin x="21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12/3/21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63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24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66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826" y="5427421"/>
            <a:ext cx="3169032" cy="12134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125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DC17ED-4369-A04A-86FD-7184DF8BFA70}"/>
              </a:ext>
            </a:extLst>
          </p:cNvPr>
          <p:cNvSpPr/>
          <p:nvPr/>
        </p:nvSpPr>
        <p:spPr>
          <a:xfrm>
            <a:off x="838200" y="283082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000" dirty="0"/>
          </a:p>
          <a:p>
            <a:r>
              <a:rPr lang="en-US" sz="2000" dirty="0"/>
              <a:t>Sound Check… plus Video, and Desktop Sharing check</a:t>
            </a:r>
          </a:p>
        </p:txBody>
      </p:sp>
    </p:spTree>
    <p:extLst>
      <p:ext uri="{BB962C8B-B14F-4D97-AF65-F5344CB8AC3E}">
        <p14:creationId xmlns:p14="http://schemas.microsoft.com/office/powerpoint/2010/main" val="63981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900455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Everything is Due Sunday!</a:t>
            </a:r>
          </a:p>
          <a:p>
            <a:pPr marL="0" indent="0">
              <a:buNone/>
            </a:pPr>
            <a:r>
              <a:rPr lang="en-US" sz="2000" dirty="0"/>
              <a:t>Be prepared for Lab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80251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Remember to be kind to yourself when self-scoring submitting your Lab 7 assignment </a:t>
            </a:r>
          </a:p>
          <a:p>
            <a:pPr marL="0" indent="0">
              <a:buNone/>
            </a:pPr>
            <a:r>
              <a:rPr lang="en-US" sz="2000" dirty="0"/>
              <a:t>Updated Health Insurance Risk Calculator Web Lite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63035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Everything is Due Sunday!</a:t>
            </a:r>
          </a:p>
          <a:p>
            <a:pPr marL="0" indent="0">
              <a:buNone/>
            </a:pPr>
            <a:r>
              <a:rPr lang="en-US" sz="2000" dirty="0"/>
              <a:t>Be prepared for sprint 8 planning on Monday</a:t>
            </a:r>
          </a:p>
        </p:txBody>
      </p:sp>
    </p:spTree>
    <p:extLst>
      <p:ext uri="{BB962C8B-B14F-4D97-AF65-F5344CB8AC3E}">
        <p14:creationId xmlns:p14="http://schemas.microsoft.com/office/powerpoint/2010/main" val="1248567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10869</TotalTime>
  <Words>211</Words>
  <Application>Microsoft Macintosh PowerPoint</Application>
  <PresentationFormat>Widescreen</PresentationFormat>
  <Paragraphs>40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Preflight Check List</vt:lpstr>
      <vt:lpstr>Recordings</vt:lpstr>
      <vt:lpstr>PowerPoint Presentation</vt:lpstr>
      <vt:lpstr>Prework</vt:lpstr>
      <vt:lpstr>Lab</vt:lpstr>
      <vt:lpstr>Prework For Next Class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427</cp:revision>
  <dcterms:created xsi:type="dcterms:W3CDTF">2020-08-26T19:34:34Z</dcterms:created>
  <dcterms:modified xsi:type="dcterms:W3CDTF">2021-12-03T19:22:41Z</dcterms:modified>
</cp:coreProperties>
</file>