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349" r:id="rId2"/>
    <p:sldId id="1509" r:id="rId3"/>
    <p:sldId id="1651" r:id="rId4"/>
    <p:sldId id="1653" r:id="rId5"/>
    <p:sldId id="1590" r:id="rId6"/>
    <p:sldId id="1652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7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86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493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Remember to be kind to yourself when self-scoring submitting your Lab 7 assignment </a:t>
            </a:r>
          </a:p>
          <a:p>
            <a:pPr marL="0" indent="0">
              <a:buNone/>
            </a:pPr>
            <a:r>
              <a:rPr lang="en-US" sz="2000" dirty="0"/>
              <a:t>Review updated Mustang 3 Lite</a:t>
            </a:r>
          </a:p>
          <a:p>
            <a:pPr marL="0" indent="0">
              <a:buNone/>
            </a:pPr>
            <a:r>
              <a:rPr lang="en-US" sz="2000"/>
              <a:t>Review updated Lab 7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30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8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86027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10773</TotalTime>
  <Words>213</Words>
  <Application>Microsoft Macintosh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Lab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431</cp:revision>
  <dcterms:created xsi:type="dcterms:W3CDTF">2020-08-26T19:34:34Z</dcterms:created>
  <dcterms:modified xsi:type="dcterms:W3CDTF">2021-12-03T19:43:44Z</dcterms:modified>
</cp:coreProperties>
</file>