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349" r:id="rId2"/>
    <p:sldId id="1509" r:id="rId3"/>
    <p:sldId id="1155" r:id="rId4"/>
    <p:sldId id="1128" r:id="rId5"/>
    <p:sldId id="1578" r:id="rId6"/>
    <p:sldId id="992" r:id="rId7"/>
    <p:sldId id="1115" r:id="rId8"/>
    <p:sldId id="666" r:id="rId9"/>
    <p:sldId id="1129" r:id="rId10"/>
    <p:sldId id="1490" r:id="rId11"/>
    <p:sldId id="1541" r:id="rId12"/>
    <p:sldId id="1114" r:id="rId13"/>
    <p:sldId id="10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6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1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1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Wednesday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Schedule</a:t>
            </a:r>
          </a:p>
        </p:txBody>
      </p:sp>
    </p:spTree>
    <p:extLst>
      <p:ext uri="{BB962C8B-B14F-4D97-AF65-F5344CB8AC3E}">
        <p14:creationId xmlns:p14="http://schemas.microsoft.com/office/powerpoint/2010/main" val="361741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 changing scrum masters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 sprint activities &amp; assignments in detail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 and document questions/concerns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Confirm Final Project presentation Date</a:t>
            </a:r>
            <a:r>
              <a:rPr lang="en-US" sz="2000"/>
              <a:t>/Time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 Out: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Who is the sprint 8 scrum master?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Questions/Concerns?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Confirm Final Project Review Date/Time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8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Planning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8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301654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B796F91-2A52-2046-A035-C4F38827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6AEF3E-CF05-6B4C-98CD-D985CAA0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2108200"/>
            <a:ext cx="80899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0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Normal class schedule this week with: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8 planning Monday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7 Demos, Retrospective, and Chapter discussion on Wednesday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Quiz 8 and Lab on Friday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Final Exams start next week with no regular classes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be presenting our Final Project during our scheduled Final Exam time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11020</TotalTime>
  <Words>347</Words>
  <Application>Microsoft Macintosh PowerPoint</Application>
  <PresentationFormat>Widescreen</PresentationFormat>
  <Paragraphs>68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Announcements</vt:lpstr>
      <vt:lpstr>PowerPoint Presentation</vt:lpstr>
      <vt:lpstr>Sprint 8 Changes</vt:lpstr>
      <vt:lpstr>Scrum Process – Sprint Planning</vt:lpstr>
      <vt:lpstr>PowerPoint Presentation</vt:lpstr>
      <vt:lpstr>Prework For Next Class</vt:lpstr>
      <vt:lpstr>PowerPoint Presentation</vt:lpstr>
      <vt:lpstr>Scrum Team Planning Review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430</cp:revision>
  <dcterms:created xsi:type="dcterms:W3CDTF">2020-08-26T19:34:34Z</dcterms:created>
  <dcterms:modified xsi:type="dcterms:W3CDTF">2021-12-06T17:52:40Z</dcterms:modified>
</cp:coreProperties>
</file>