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1349" r:id="rId2"/>
    <p:sldId id="1509" r:id="rId3"/>
    <p:sldId id="1467" r:id="rId4"/>
    <p:sldId id="1622" r:id="rId5"/>
    <p:sldId id="1623" r:id="rId6"/>
    <p:sldId id="1519" r:id="rId7"/>
    <p:sldId id="1520" r:id="rId8"/>
    <p:sldId id="1521" r:id="rId9"/>
    <p:sldId id="1522" r:id="rId10"/>
    <p:sldId id="1523" r:id="rId11"/>
    <p:sldId id="1524" r:id="rId12"/>
    <p:sldId id="1525" r:id="rId13"/>
    <p:sldId id="1529" r:id="rId14"/>
    <p:sldId id="1574" r:id="rId15"/>
    <p:sldId id="1624" r:id="rId16"/>
    <p:sldId id="1462" r:id="rId17"/>
    <p:sldId id="1627" r:id="rId18"/>
    <p:sldId id="1628" r:id="rId19"/>
    <p:sldId id="1626" r:id="rId20"/>
    <p:sldId id="105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88"/>
    <p:restoredTop sz="82561"/>
  </p:normalViewPr>
  <p:slideViewPr>
    <p:cSldViewPr snapToGrid="0" snapToObjects="1">
      <p:cViewPr varScale="1">
        <p:scale>
          <a:sx n="131" d="100"/>
          <a:sy n="131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6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59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29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1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6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.xls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48275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142372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Metrics &amp;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Metrics – 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188527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05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59876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5992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Great job taking time for yourself and for you families </a:t>
            </a:r>
            <a:r>
              <a:rPr lang="en-US" sz="2000"/>
              <a:t>over Thanksgiving!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Solid metrics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assignments are graded and posted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 didn’t intend to have coding standards graded twice in Lab 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 should know exactly where you stand in the class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 have greatly enjoyed working with this class!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7071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 Breakout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Start, Stop, Continue for the class: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Continue: What is something specific that is working? Something that we should make sure that we continue to do.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Start: What is something specific that would be nice to do that we are not doing now? Maybe something that you have seen work well for others.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Stop: What is not working or not adding value? Something to stop doing.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Report out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are two or three start, stop, continue items that you would be willing to share?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Are there ways I could better reward participate in class and on scrum teams?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if we finished all sprints on Thursdays instead of Sundays? Or another day of the week?</a:t>
            </a:r>
          </a:p>
          <a:p>
            <a:pPr marL="457200" indent="-457200">
              <a:buFont typeface="+mj-lt"/>
              <a:buAutoNum type="arabicPeriod"/>
            </a:pP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81184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12464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Schedule</a:t>
            </a:r>
          </a:p>
        </p:txBody>
      </p:sp>
    </p:spTree>
    <p:extLst>
      <p:ext uri="{BB962C8B-B14F-4D97-AF65-F5344CB8AC3E}">
        <p14:creationId xmlns:p14="http://schemas.microsoft.com/office/powerpoint/2010/main" val="2577494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 prepared for Quiz 8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257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283082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Sound Check… plus Video, and Desktop Sharing check</a:t>
            </a:r>
          </a:p>
        </p:txBody>
      </p:sp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7 Review &amp;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7 Class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7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13523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406225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Review &amp; Demos</a:t>
            </a:r>
          </a:p>
        </p:txBody>
      </p:sp>
    </p:spTree>
    <p:extLst>
      <p:ext uri="{BB962C8B-B14F-4D97-AF65-F5344CB8AC3E}">
        <p14:creationId xmlns:p14="http://schemas.microsoft.com/office/powerpoint/2010/main" val="56443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186008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378974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56462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11262</TotalTime>
  <Words>659</Words>
  <Application>Microsoft Macintosh PowerPoint</Application>
  <PresentationFormat>Widescreen</PresentationFormat>
  <Paragraphs>97</Paragraphs>
  <Slides>20</Slides>
  <Notes>15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Worksheet</vt:lpstr>
      <vt:lpstr>Preflight Check List</vt:lpstr>
      <vt:lpstr>Recordings</vt:lpstr>
      <vt:lpstr>PowerPoint Presentation</vt:lpstr>
      <vt:lpstr>Prework For Next Class</vt:lpstr>
      <vt:lpstr>PowerPoint Presentation</vt:lpstr>
      <vt:lpstr>Scrum Process – Sprint Review &amp; Demo</vt:lpstr>
      <vt:lpstr>PowerPoint Presentation</vt:lpstr>
      <vt:lpstr>Demo Guidelines – Presenter </vt:lpstr>
      <vt:lpstr>Demo Guidelines – Listener </vt:lpstr>
      <vt:lpstr>PowerPoint Presentation</vt:lpstr>
      <vt:lpstr>PowerPoint Presentation</vt:lpstr>
      <vt:lpstr>Scrum Process – Sprint Metrics &amp; Retrospective</vt:lpstr>
      <vt:lpstr>Metrics – Submission Percentage</vt:lpstr>
      <vt:lpstr>Submission Percentage</vt:lpstr>
      <vt:lpstr>Class Retrospective</vt:lpstr>
      <vt:lpstr>Class Retrospective Breakout</vt:lpstr>
      <vt:lpstr>PowerPoint Presentation</vt:lpstr>
      <vt:lpstr>PowerPoint Presentation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435</cp:revision>
  <dcterms:created xsi:type="dcterms:W3CDTF">2020-08-26T19:34:34Z</dcterms:created>
  <dcterms:modified xsi:type="dcterms:W3CDTF">2021-12-08T19:38:54Z</dcterms:modified>
</cp:coreProperties>
</file>