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49" r:id="rId2"/>
    <p:sldId id="1654" r:id="rId3"/>
    <p:sldId id="1509" r:id="rId4"/>
    <p:sldId id="1467" r:id="rId5"/>
    <p:sldId id="1622" r:id="rId6"/>
    <p:sldId id="1623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653" r:id="rId15"/>
    <p:sldId id="1624" r:id="rId16"/>
    <p:sldId id="1462" r:id="rId17"/>
    <p:sldId id="1627" r:id="rId18"/>
    <p:sldId id="1628" r:id="rId19"/>
    <p:sldId id="1626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6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Metrics &amp;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/>
              <a:t>Submission Percentage</a:t>
            </a:r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734030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0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taking time for yourself and for you families over Thanksgiving!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didn’t intend to have coding standards graded twice in Lab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have greatly enjoyed working with this class!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07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or three start, stop, continue items that you would be willing to share?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Are there ways I could better reward participate in class and on scrum teams?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if we finished all sprints on Thursdays instead of Sundays? Or another day of the week?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257749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F826-F76A-D646-A83D-D5994F11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0BCA-DB95-174A-A88F-4E25FE32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Class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Retrospective with Start, Stop,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40622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56443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10792</TotalTime>
  <Words>660</Words>
  <Application>Microsoft Macintosh PowerPoint</Application>
  <PresentationFormat>Widescreen</PresentationFormat>
  <Paragraphs>95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PowerPoint Presentation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Metrics &amp; Retrospective</vt:lpstr>
      <vt:lpstr>Submission Percentage</vt:lpstr>
      <vt:lpstr>Class Retrospective</vt:lpstr>
      <vt:lpstr>Class Retrospective Breakout</vt:lpstr>
      <vt:lpstr>PowerPoint Presentation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433</cp:revision>
  <dcterms:created xsi:type="dcterms:W3CDTF">2020-08-26T19:34:34Z</dcterms:created>
  <dcterms:modified xsi:type="dcterms:W3CDTF">2021-12-08T19:56:26Z</dcterms:modified>
</cp:coreProperties>
</file>