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509" r:id="rId3"/>
    <p:sldId id="1630" r:id="rId4"/>
    <p:sldId id="1629" r:id="rId5"/>
    <p:sldId id="1632" r:id="rId6"/>
    <p:sldId id="1633" r:id="rId7"/>
    <p:sldId id="1635" r:id="rId8"/>
    <p:sldId id="1470" r:id="rId9"/>
    <p:sldId id="1622" r:id="rId10"/>
    <p:sldId id="1446" r:id="rId11"/>
    <p:sldId id="163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9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8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08908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 Final Project Presentation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795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ready for Quiz 8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8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Schedule</a:t>
            </a:r>
          </a:p>
        </p:txBody>
      </p:sp>
    </p:spTree>
    <p:extLst>
      <p:ext uri="{BB962C8B-B14F-4D97-AF65-F5344CB8AC3E}">
        <p14:creationId xmlns:p14="http://schemas.microsoft.com/office/powerpoint/2010/main" val="20721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Submit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7874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6786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993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Review Schedule</a:t>
            </a:r>
          </a:p>
          <a:p>
            <a:pPr marL="0" indent="0">
              <a:buNone/>
            </a:pPr>
            <a:r>
              <a:rPr lang="en-US" sz="2000" b="1" i="1" dirty="0"/>
              <a:t>Everything is due </a:t>
            </a:r>
            <a:r>
              <a:rPr lang="en-US" sz="2000" b="1" i="1" u="sng" dirty="0"/>
              <a:t>Thursday</a:t>
            </a:r>
            <a:r>
              <a:rPr lang="en-US" sz="2000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6225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12491</TotalTime>
  <Words>229</Words>
  <Application>Microsoft Macintosh PowerPoint</Application>
  <PresentationFormat>Widescreen</PresentationFormat>
  <Paragraphs>50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PowerPoint Presentation</vt:lpstr>
      <vt:lpstr>PowerPoint Presentation</vt:lpstr>
      <vt:lpstr>PowerPoint Presentation</vt:lpstr>
      <vt:lpstr>PowerPoint Presentation</vt:lpstr>
      <vt:lpstr>Prework For Next Class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453</cp:revision>
  <dcterms:created xsi:type="dcterms:W3CDTF">2020-08-26T19:34:34Z</dcterms:created>
  <dcterms:modified xsi:type="dcterms:W3CDTF">2021-12-10T19:26:16Z</dcterms:modified>
</cp:coreProperties>
</file>