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105" r:id="rId2"/>
    <p:sldId id="1202" r:id="rId3"/>
    <p:sldId id="1106" r:id="rId4"/>
    <p:sldId id="1224" r:id="rId5"/>
    <p:sldId id="1197" r:id="rId6"/>
    <p:sldId id="1109" r:id="rId7"/>
    <p:sldId id="992" r:id="rId8"/>
    <p:sldId id="1229" r:id="rId9"/>
    <p:sldId id="1128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/>
    <p:restoredTop sz="82449"/>
  </p:normalViewPr>
  <p:slideViewPr>
    <p:cSldViewPr snapToGrid="0" snapToObjects="1">
      <p:cViewPr varScale="1">
        <p:scale>
          <a:sx n="127" d="100"/>
          <a:sy n="127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6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Seating chart and attendance tracker (virtual and in person)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5" y="674261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25" y="1601733"/>
            <a:ext cx="10718950" cy="47599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Everyone: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group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a headset with a microphone to be able to effectively listen and speak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You will need to be able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/>
              <a:t>Attendance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Document in-person attendance for contact tracing.</a:t>
            </a:r>
          </a:p>
        </p:txBody>
      </p:sp>
    </p:spTree>
    <p:extLst>
      <p:ext uri="{BB962C8B-B14F-4D97-AF65-F5344CB8AC3E}">
        <p14:creationId xmlns:p14="http://schemas.microsoft.com/office/powerpoint/2010/main" val="409075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Session 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that recordings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within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Now make sure that the classroom microphone, speakers, and camera are being used in Zoom, move to the next slide, AND </a:t>
            </a:r>
            <a:r>
              <a:rPr lang="en-US" sz="2000" u="sng" dirty="0"/>
              <a:t>verify</a:t>
            </a:r>
            <a:r>
              <a:rPr lang="en-US" sz="2000" dirty="0"/>
              <a:t> that recording is started.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… Also make sure that slides are visible to attendees</a:t>
            </a:r>
          </a:p>
        </p:txBody>
      </p:sp>
    </p:spTree>
    <p:extLst>
      <p:ext uri="{BB962C8B-B14F-4D97-AF65-F5344CB8AC3E}">
        <p14:creationId xmlns:p14="http://schemas.microsoft.com/office/powerpoint/2010/main" val="247004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Programming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Chapter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5C1849-3E66-9A47-A29B-841FDCC85A6E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25427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Complete through activity 6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discussion 2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Be prepared for scrum team chapter 2 review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Maybe some 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8523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23" y="3965927"/>
            <a:ext cx="9525470" cy="215755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Scrum Team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6"/>
            <a:ext cx="10848703" cy="509103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note taker and presenter roles to team members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takes notes and presenter prepares a report out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Note taker share notes with all participating team members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Each team member pastes and submits exact copy of the notes into their discussion board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Sit back, relax, and tell the note taker and presenter what I wonderful job the did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612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Programming Together</a:t>
            </a:r>
          </a:p>
        </p:txBody>
      </p:sp>
    </p:spTree>
    <p:extLst>
      <p:ext uri="{BB962C8B-B14F-4D97-AF65-F5344CB8AC3E}">
        <p14:creationId xmlns:p14="http://schemas.microsoft.com/office/powerpoint/2010/main" val="355735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Singleton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Factory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Delegation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Model-View-Controller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Design Patterns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scrum team chapter review Object-Oriented Programming Principles</a:t>
            </a:r>
          </a:p>
        </p:txBody>
      </p:sp>
    </p:spTree>
    <p:extLst>
      <p:ext uri="{BB962C8B-B14F-4D97-AF65-F5344CB8AC3E}">
        <p14:creationId xmlns:p14="http://schemas.microsoft.com/office/powerpoint/2010/main" val="26672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8898</TotalTime>
  <Words>412</Words>
  <Application>Microsoft Macintosh PowerPoint</Application>
  <PresentationFormat>Widescreen</PresentationFormat>
  <Paragraphs>68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Class Session Check List</vt:lpstr>
      <vt:lpstr>Attendance</vt:lpstr>
      <vt:lpstr>Class Session Check List</vt:lpstr>
      <vt:lpstr>PowerPoint Presentation</vt:lpstr>
      <vt:lpstr>Prework &amp; Announcements</vt:lpstr>
      <vt:lpstr>Scrum Team Discussion</vt:lpstr>
      <vt:lpstr>PowerPoint Presentation</vt:lpstr>
      <vt:lpstr>Scrum Team Chapter Review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383</cp:revision>
  <dcterms:created xsi:type="dcterms:W3CDTF">2020-08-26T19:34:34Z</dcterms:created>
  <dcterms:modified xsi:type="dcterms:W3CDTF">2021-02-05T21:26:29Z</dcterms:modified>
</cp:coreProperties>
</file>