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1105" r:id="rId2"/>
    <p:sldId id="1202" r:id="rId3"/>
    <p:sldId id="1106" r:id="rId4"/>
    <p:sldId id="1224" r:id="rId5"/>
    <p:sldId id="1197" r:id="rId6"/>
    <p:sldId id="1230" r:id="rId7"/>
    <p:sldId id="1229" r:id="rId8"/>
    <p:sldId id="1232" r:id="rId9"/>
    <p:sldId id="1231" r:id="rId10"/>
    <p:sldId id="1128" r:id="rId11"/>
    <p:sldId id="105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30"/>
    <p:restoredTop sz="82413"/>
  </p:normalViewPr>
  <p:slideViewPr>
    <p:cSldViewPr snapToGrid="0" snapToObjects="1">
      <p:cViewPr varScale="1">
        <p:scale>
          <a:sx n="186" d="100"/>
          <a:sy n="186" d="100"/>
        </p:scale>
        <p:origin x="2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93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0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49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89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01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57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“Hello World Plus for the Web”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9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working on activity 10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scrum team review of chapters 3 Data Representation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Quiz 2</a:t>
            </a:r>
          </a:p>
        </p:txBody>
      </p:sp>
    </p:spTree>
    <p:extLst>
      <p:ext uri="{BB962C8B-B14F-4D97-AF65-F5344CB8AC3E}">
        <p14:creationId xmlns:p14="http://schemas.microsoft.com/office/powerpoint/2010/main" val="3001076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/>
              <a:t>Attendance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Document in-person attendance for contact tracing.</a:t>
            </a:r>
          </a:p>
        </p:txBody>
      </p:sp>
    </p:spTree>
    <p:extLst>
      <p:ext uri="{BB962C8B-B14F-4D97-AF65-F5344CB8AC3E}">
        <p14:creationId xmlns:p14="http://schemas.microsoft.com/office/powerpoint/2010/main" val="409075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Class Recordings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Chapter Review: Binary Values and Number Systems (continued)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Q&amp;A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5C1849-3E66-9A47-A29B-841FDCC85A6E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14207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Complete through activity 8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Start working on activity 9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Be prepared to continue scrum team discussion 2 Binary Values and Number Systems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Be prepared for scrum team chapter review of chapters 3 Data Representation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746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 Class Recordings</a:t>
            </a:r>
          </a:p>
        </p:txBody>
      </p:sp>
    </p:spTree>
    <p:extLst>
      <p:ext uri="{BB962C8B-B14F-4D97-AF65-F5344CB8AC3E}">
        <p14:creationId xmlns:p14="http://schemas.microsoft.com/office/powerpoint/2010/main" val="201094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Chapter Review (continued)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topics while the presenter summarizes the 5 topics below:</a:t>
            </a:r>
            <a:endParaRPr lang="en-US" sz="1600" dirty="0"/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Converting numbers between base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Most utilized numbering systems in computer science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Positional Notation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Bit, byte, and words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How to convert numbers on quiz and labs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 algn="ctr">
              <a:buNone/>
            </a:pPr>
            <a:r>
              <a:rPr lang="en-US" sz="3600" dirty="0"/>
              <a:t>Chapter 2 Binary Values and Number Systems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9966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 Assignment Q&amp;A</a:t>
            </a:r>
          </a:p>
        </p:txBody>
      </p:sp>
    </p:spTree>
    <p:extLst>
      <p:ext uri="{BB962C8B-B14F-4D97-AF65-F5344CB8AC3E}">
        <p14:creationId xmlns:p14="http://schemas.microsoft.com/office/powerpoint/2010/main" val="3587388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Programming Together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Git on MacOS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Command line scripts just for fun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More “Hello World Plus for the Web”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204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8993</TotalTime>
  <Words>417</Words>
  <Application>Microsoft Macintosh PowerPoint</Application>
  <PresentationFormat>Widescreen</PresentationFormat>
  <Paragraphs>69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Class Session Check List</vt:lpstr>
      <vt:lpstr>Attendance</vt:lpstr>
      <vt:lpstr>Class Session Check List</vt:lpstr>
      <vt:lpstr>PowerPoint Presentation</vt:lpstr>
      <vt:lpstr>Prework &amp; Announcements</vt:lpstr>
      <vt:lpstr>PowerPoint Presentation</vt:lpstr>
      <vt:lpstr>Scrum Team Chapter Review (continued) </vt:lpstr>
      <vt:lpstr>PowerPoint Presentation</vt:lpstr>
      <vt:lpstr>Programming Together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392</cp:revision>
  <dcterms:created xsi:type="dcterms:W3CDTF">2020-08-26T19:34:34Z</dcterms:created>
  <dcterms:modified xsi:type="dcterms:W3CDTF">2021-02-08T16:12:02Z</dcterms:modified>
</cp:coreProperties>
</file>