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1105" r:id="rId2"/>
    <p:sldId id="1202" r:id="rId3"/>
    <p:sldId id="1106" r:id="rId4"/>
    <p:sldId id="1224" r:id="rId5"/>
    <p:sldId id="1197" r:id="rId6"/>
    <p:sldId id="1229" r:id="rId7"/>
    <p:sldId id="1232" r:id="rId8"/>
    <p:sldId id="1233" r:id="rId9"/>
    <p:sldId id="1128" r:id="rId10"/>
    <p:sldId id="1212" r:id="rId11"/>
    <p:sldId id="1211" r:id="rId12"/>
    <p:sldId id="105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6"/>
    <p:restoredTop sz="82506"/>
  </p:normalViewPr>
  <p:slideViewPr>
    <p:cSldViewPr snapToGrid="0" snapToObjects="1">
      <p:cViewPr varScale="1">
        <p:scale>
          <a:sx n="127" d="100"/>
          <a:sy n="127" d="100"/>
        </p:scale>
        <p:origin x="2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93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0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56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73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57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86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Quiz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Quiz Expectations include: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use any naturally available </a:t>
            </a:r>
            <a:r>
              <a:rPr lang="en-US" sz="2000"/>
              <a:t>documentation including </a:t>
            </a:r>
            <a:r>
              <a:rPr lang="en-US" sz="2000" dirty="0"/>
              <a:t>books, notes, and web browser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</a:t>
            </a:r>
            <a:r>
              <a:rPr lang="en-US" sz="2000" u="sng" dirty="0"/>
              <a:t>not</a:t>
            </a:r>
            <a:r>
              <a:rPr lang="en-US" sz="2000" dirty="0"/>
              <a:t> use quiz specific content like question banks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It is an individual assignment so asking others questions would be inappropriate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are welcome to ask me questions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5931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2</a:t>
            </a:r>
          </a:p>
        </p:txBody>
      </p:sp>
    </p:spTree>
    <p:extLst>
      <p:ext uri="{BB962C8B-B14F-4D97-AF65-F5344CB8AC3E}">
        <p14:creationId xmlns:p14="http://schemas.microsoft.com/office/powerpoint/2010/main" val="2210627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/>
              <a:t>Attendance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Document in-person attendance for contact tracing.</a:t>
            </a:r>
          </a:p>
        </p:txBody>
      </p:sp>
    </p:spTree>
    <p:extLst>
      <p:ext uri="{BB962C8B-B14F-4D97-AF65-F5344CB8AC3E}">
        <p14:creationId xmlns:p14="http://schemas.microsoft.com/office/powerpoint/2010/main" val="409075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Chapter Review: Data Representation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Preview Friday’s Programming Together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5C1849-3E66-9A47-A29B-841FDCC85A6E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14207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Complete “Hello World Plus for the Web”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Complete through activity 9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Be working on activity 10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Be prepared for scrum team review of chapters 3 Data Representation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Be prepared for Quiz 2</a:t>
            </a:r>
          </a:p>
        </p:txBody>
      </p:sp>
    </p:spTree>
    <p:extLst>
      <p:ext uri="{BB962C8B-B14F-4D97-AF65-F5344CB8AC3E}">
        <p14:creationId xmlns:p14="http://schemas.microsoft.com/office/powerpoint/2010/main" val="424746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Chapter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topics while the presenter summarizes the most important topics including the representation of: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Binary &amp; Hexadecimal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Numeric Data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Text &amp; Audio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Images &amp; Graphics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Video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 algn="ctr">
              <a:buNone/>
            </a:pPr>
            <a:r>
              <a:rPr lang="en-US" sz="3600" dirty="0"/>
              <a:t>Chapter 3 Data Representation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996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Preview Friday’s Programming Together</a:t>
            </a:r>
          </a:p>
        </p:txBody>
      </p:sp>
    </p:spTree>
    <p:extLst>
      <p:ext uri="{BB962C8B-B14F-4D97-AF65-F5344CB8AC3E}">
        <p14:creationId xmlns:p14="http://schemas.microsoft.com/office/powerpoint/2010/main" val="224887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Programming Together</a:t>
            </a:r>
          </a:p>
          <a:p>
            <a:pPr marL="0" indent="0" algn="ctr">
              <a:buNone/>
            </a:pPr>
            <a:r>
              <a:rPr lang="en-US" sz="4400" dirty="0"/>
              <a:t>Headers &amp; </a:t>
            </a:r>
            <a:r>
              <a:rPr lang="en-US" sz="4400" dirty="0" err="1"/>
              <a:t>Subheaders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71815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Programming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Everything is due Sunday!</a:t>
            </a:r>
          </a:p>
        </p:txBody>
      </p:sp>
    </p:spTree>
    <p:extLst>
      <p:ext uri="{BB962C8B-B14F-4D97-AF65-F5344CB8AC3E}">
        <p14:creationId xmlns:p14="http://schemas.microsoft.com/office/powerpoint/2010/main" val="3001076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9097</TotalTime>
  <Words>400</Words>
  <Application>Microsoft Macintosh PowerPoint</Application>
  <PresentationFormat>Widescreen</PresentationFormat>
  <Paragraphs>71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Class Session Check List</vt:lpstr>
      <vt:lpstr>Attendance</vt:lpstr>
      <vt:lpstr>Class Session Check List</vt:lpstr>
      <vt:lpstr>PowerPoint Presentation</vt:lpstr>
      <vt:lpstr>Prework &amp; Announcements</vt:lpstr>
      <vt:lpstr>Scrum Team Chapter Review </vt:lpstr>
      <vt:lpstr>PowerPoint Presentation</vt:lpstr>
      <vt:lpstr>PowerPoint Presentation</vt:lpstr>
      <vt:lpstr>Prework For Next Class</vt:lpstr>
      <vt:lpstr>Quiz Expectations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395</cp:revision>
  <dcterms:created xsi:type="dcterms:W3CDTF">2020-08-26T19:34:34Z</dcterms:created>
  <dcterms:modified xsi:type="dcterms:W3CDTF">2021-02-10T19:56:16Z</dcterms:modified>
</cp:coreProperties>
</file>