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1105" r:id="rId2"/>
    <p:sldId id="1202" r:id="rId3"/>
    <p:sldId id="1106" r:id="rId4"/>
    <p:sldId id="1224" r:id="rId5"/>
    <p:sldId id="1233" r:id="rId6"/>
    <p:sldId id="1234" r:id="rId7"/>
    <p:sldId id="1197" r:id="rId8"/>
    <p:sldId id="1052" r:id="rId9"/>
    <p:sldId id="1031" r:id="rId10"/>
    <p:sldId id="1032" r:id="rId11"/>
    <p:sldId id="1033" r:id="rId12"/>
    <p:sldId id="1034" r:id="rId13"/>
    <p:sldId id="1035" r:id="rId14"/>
    <p:sldId id="1036" r:id="rId15"/>
    <p:sldId id="1037" r:id="rId16"/>
    <p:sldId id="1038" r:id="rId17"/>
    <p:sldId id="1039" r:id="rId18"/>
    <p:sldId id="1029" r:id="rId19"/>
    <p:sldId id="1050" r:id="rId20"/>
    <p:sldId id="1049" r:id="rId21"/>
    <p:sldId id="1051" r:id="rId22"/>
    <p:sldId id="471" r:id="rId23"/>
    <p:sldId id="1232" r:id="rId24"/>
    <p:sldId id="1128" r:id="rId25"/>
    <p:sldId id="105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0"/>
    <p:restoredTop sz="82413"/>
  </p:normalViewPr>
  <p:slideViewPr>
    <p:cSldViewPr snapToGrid="0" snapToObjects="1">
      <p:cViewPr varScale="1">
        <p:scale>
          <a:sx n="186" d="100"/>
          <a:sy n="186" d="100"/>
        </p:scale>
        <p:origin x="2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21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46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31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99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2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32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79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67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12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possible exception would be non-proportional based fonts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4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3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56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57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29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58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9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49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34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2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proinc.com/blog/unicode-101-introduction-unicode-standar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register.co.uk/2018/05/08/windows_notepad_unix_linux_maco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ate.com/articles/technology/technology/2011/01/space_invaders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ASCII Text Files</a:t>
            </a:r>
          </a:p>
        </p:txBody>
      </p:sp>
    </p:spTree>
    <p:extLst>
      <p:ext uri="{BB962C8B-B14F-4D97-AF65-F5344CB8AC3E}">
        <p14:creationId xmlns:p14="http://schemas.microsoft.com/office/powerpoint/2010/main" val="429299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ASCII Files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Bytes are frequently used to hold individual characters in a text document. In the ASCII character set, each binary value between 0 and 127 is given a specific character. Most computers extend the ASCII character set to use the full range of 256 characters available in a byte. The upper 128 characters handle special things like accented characters from common foreign languages.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E7CD7-6E0E-8546-B3D3-2D554B735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534" y="422834"/>
            <a:ext cx="2652328" cy="60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4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3.3.5 Character Encoding">
            <a:extLst>
              <a:ext uri="{FF2B5EF4-FFF2-40B4-BE49-F238E27FC236}">
                <a16:creationId xmlns:a16="http://schemas.microsoft.com/office/drawing/2014/main" id="{46BEC78C-7E4C-9A42-95CD-4E94C131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88" y="228538"/>
            <a:ext cx="9460624" cy="640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8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Unicode &amp; UTF-16</a:t>
            </a:r>
          </a:p>
        </p:txBody>
      </p:sp>
    </p:spTree>
    <p:extLst>
      <p:ext uri="{BB962C8B-B14F-4D97-AF65-F5344CB8AC3E}">
        <p14:creationId xmlns:p14="http://schemas.microsoft.com/office/powerpoint/2010/main" val="283444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Unicode &amp; UTF-16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0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Unicode includes 65,536 possible combinations covering 154 modern and historical scripts, as well as multiple symbol sets </a:t>
            </a:r>
            <a:r>
              <a:rPr lang="en-US" sz="2000" dirty="0">
                <a:hlinkClick r:id="rId3"/>
              </a:rPr>
              <a:t>[link]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632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UTF-8</a:t>
            </a:r>
          </a:p>
        </p:txBody>
      </p:sp>
    </p:spTree>
    <p:extLst>
      <p:ext uri="{BB962C8B-B14F-4D97-AF65-F5344CB8AC3E}">
        <p14:creationId xmlns:p14="http://schemas.microsoft.com/office/powerpoint/2010/main" val="426066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Text File Standards (Encoding)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28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ASCII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Unicode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UTF-8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Others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19FF6-75F8-44B2-AFA4-ECF14FB7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49" y="1868804"/>
            <a:ext cx="6848476" cy="40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6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Text File End-Of-Line (EOL) and Encoding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Industry adoption of end-of-line encoding includes: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Windows: 	Both Carriage Return (CR, \r, 0x0d) and Line Feed (LF, \n, 0x0a) together.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Unix/Linux/OSX: 	Just Line Feed (LF, \n, 0x0a)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Mac (pre-OSX): 	Just Carriage Return (CR, \r, 0x0d)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Article on Windows Notepad supporting non-Windows EOF conventions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606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HTML Character Entities</a:t>
            </a:r>
          </a:p>
        </p:txBody>
      </p:sp>
    </p:spTree>
    <p:extLst>
      <p:ext uri="{BB962C8B-B14F-4D97-AF65-F5344CB8AC3E}">
        <p14:creationId xmlns:p14="http://schemas.microsoft.com/office/powerpoint/2010/main" val="256395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Straight vs Curly Quotes</a:t>
            </a:r>
            <a:endParaRPr lang="en-US" sz="3600" b="1" i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01B10-4C2A-214F-9280-DBE3DB5A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105" y="1122398"/>
            <a:ext cx="7173789" cy="5487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FF8BDB-B891-3F4E-8783-AF156FA60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196" y="119456"/>
            <a:ext cx="1277205" cy="124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6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/>
              <a:t>Attendance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 in-person attendance for contact tracing.</a:t>
            </a:r>
          </a:p>
        </p:txBody>
      </p:sp>
    </p:spTree>
    <p:extLst>
      <p:ext uri="{BB962C8B-B14F-4D97-AF65-F5344CB8AC3E}">
        <p14:creationId xmlns:p14="http://schemas.microsoft.com/office/powerpoint/2010/main" val="4090757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HTML Character Entities</a:t>
            </a:r>
            <a:endParaRPr lang="en-US" sz="3600" b="1" i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4CB4C-371B-8746-8229-02C2FE891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87409"/>
            <a:ext cx="10515600" cy="34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6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Always Escape</a:t>
            </a:r>
            <a:endParaRPr lang="en-US" sz="3600" b="1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EFA84-70DC-2948-B629-6C032674A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9380"/>
            <a:ext cx="10515600" cy="1724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5E97B-68EE-3942-8D3C-695CC838F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1447" y="365126"/>
            <a:ext cx="1912353" cy="2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96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And Only One Space After a Period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Rule: Utilize one space after a period or similar punctuation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Proportional based fonts like Helvetica and Times were designed to have the most visually appealing amount of space after the period. </a:t>
            </a:r>
          </a:p>
        </p:txBody>
      </p:sp>
    </p:spTree>
    <p:extLst>
      <p:ext uri="{BB962C8B-B14F-4D97-AF65-F5344CB8AC3E}">
        <p14:creationId xmlns:p14="http://schemas.microsoft.com/office/powerpoint/2010/main" val="2168936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Programming Together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200" dirty="0"/>
              <a:t>Git?</a:t>
            </a:r>
          </a:p>
          <a:p>
            <a:pPr marL="0" indent="0" algn="ctr">
              <a:buNone/>
            </a:pPr>
            <a:r>
              <a:rPr lang="en-US" sz="3200" dirty="0"/>
              <a:t>“Hello World Plus with Pictures for the Web” </a:t>
            </a:r>
          </a:p>
        </p:txBody>
      </p:sp>
    </p:spTree>
    <p:extLst>
      <p:ext uri="{BB962C8B-B14F-4D97-AF65-F5344CB8AC3E}">
        <p14:creationId xmlns:p14="http://schemas.microsoft.com/office/powerpoint/2010/main" val="2248872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is due Sunday!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sprint 3 planning on Monday</a:t>
            </a:r>
          </a:p>
        </p:txBody>
      </p:sp>
    </p:spTree>
    <p:extLst>
      <p:ext uri="{BB962C8B-B14F-4D97-AF65-F5344CB8AC3E}">
        <p14:creationId xmlns:p14="http://schemas.microsoft.com/office/powerpoint/2010/main" val="3001076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Representation: Text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4207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Should we focus 100% on </a:t>
            </a:r>
            <a:br>
              <a:rPr lang="en-US" sz="4800" dirty="0"/>
            </a:br>
            <a:r>
              <a:rPr lang="en-US" sz="4800" dirty="0"/>
              <a:t>Programming Together today?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608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Friendly Conversation Topic</a:t>
            </a:r>
            <a:br>
              <a:rPr lang="en-US" sz="4800" dirty="0"/>
            </a:br>
            <a:br>
              <a:rPr lang="en-US" sz="4800" dirty="0"/>
            </a:br>
            <a:r>
              <a:rPr lang="en-US" sz="3600" dirty="0"/>
              <a:t>Should there be one or two spaces after a period?</a:t>
            </a:r>
          </a:p>
        </p:txBody>
      </p:sp>
    </p:spTree>
    <p:extLst>
      <p:ext uri="{BB962C8B-B14F-4D97-AF65-F5344CB8AC3E}">
        <p14:creationId xmlns:p14="http://schemas.microsoft.com/office/powerpoint/2010/main" val="8250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prepared for Programming Together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Everything is due Sunday!</a:t>
            </a:r>
          </a:p>
        </p:txBody>
      </p:sp>
    </p:spTree>
    <p:extLst>
      <p:ext uri="{BB962C8B-B14F-4D97-AF65-F5344CB8AC3E}">
        <p14:creationId xmlns:p14="http://schemas.microsoft.com/office/powerpoint/2010/main" val="130203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Representation: Text Files </a:t>
            </a:r>
          </a:p>
        </p:txBody>
      </p:sp>
    </p:spTree>
    <p:extLst>
      <p:ext uri="{BB962C8B-B14F-4D97-AF65-F5344CB8AC3E}">
        <p14:creationId xmlns:p14="http://schemas.microsoft.com/office/powerpoint/2010/main" val="80483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Recall Files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computer files are binary and can be represented in Hex notation</a:t>
            </a:r>
          </a:p>
          <a:p>
            <a:pPr marL="0" indent="0">
              <a:buNone/>
            </a:pPr>
            <a:r>
              <a:rPr lang="en-US" sz="2000" dirty="0"/>
              <a:t>The term “binary file” is often used to imply that a file is a “non-text” file.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34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6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9056</TotalTime>
  <Words>618</Words>
  <Application>Microsoft Macintosh PowerPoint</Application>
  <PresentationFormat>Widescreen</PresentationFormat>
  <Paragraphs>102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Class Session Check List</vt:lpstr>
      <vt:lpstr>Attendance</vt:lpstr>
      <vt:lpstr>Class Session Check List</vt:lpstr>
      <vt:lpstr>PowerPoint Presentation</vt:lpstr>
      <vt:lpstr>Should we focus 100% on  Programming Together today?</vt:lpstr>
      <vt:lpstr>Friendly Conversation Topic  Should there be one or two spaces after a period?</vt:lpstr>
      <vt:lpstr>Prework &amp; Announcements</vt:lpstr>
      <vt:lpstr>Representation: Text Files </vt:lpstr>
      <vt:lpstr>Recall Files</vt:lpstr>
      <vt:lpstr>ASCII Text Files</vt:lpstr>
      <vt:lpstr>ASCII Files</vt:lpstr>
      <vt:lpstr>PowerPoint Presentation</vt:lpstr>
      <vt:lpstr>Unicode &amp; UTF-16</vt:lpstr>
      <vt:lpstr>Unicode &amp; UTF-16</vt:lpstr>
      <vt:lpstr>UTF-8</vt:lpstr>
      <vt:lpstr>Text File Standards (Encoding)</vt:lpstr>
      <vt:lpstr>Text File End-Of-Line (EOL) and Encoding</vt:lpstr>
      <vt:lpstr>HTML Character Entities</vt:lpstr>
      <vt:lpstr>Straight vs Curly Quotes</vt:lpstr>
      <vt:lpstr>HTML Character Entities</vt:lpstr>
      <vt:lpstr>Always Escape</vt:lpstr>
      <vt:lpstr>And Only One Space After a Period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399</cp:revision>
  <dcterms:created xsi:type="dcterms:W3CDTF">2020-08-26T19:34:34Z</dcterms:created>
  <dcterms:modified xsi:type="dcterms:W3CDTF">2021-02-12T18:52:38Z</dcterms:modified>
</cp:coreProperties>
</file>