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105" r:id="rId2"/>
    <p:sldId id="1202" r:id="rId3"/>
    <p:sldId id="1106" r:id="rId4"/>
    <p:sldId id="1224" r:id="rId5"/>
    <p:sldId id="1197" r:id="rId6"/>
    <p:sldId id="1229" r:id="rId7"/>
    <p:sldId id="1234" r:id="rId8"/>
    <p:sldId id="1236" r:id="rId9"/>
    <p:sldId id="1237" r:id="rId10"/>
    <p:sldId id="1232" r:id="rId11"/>
    <p:sldId id="1235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Abstraction… Inheritance</a:t>
            </a:r>
          </a:p>
          <a:p>
            <a:r>
              <a:rPr lang="en-US" dirty="0"/>
              <a:t>Abstraction…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247848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3 planning Monday</a:t>
            </a:r>
          </a:p>
        </p:txBody>
      </p:sp>
    </p:spTree>
    <p:extLst>
      <p:ext uri="{BB962C8B-B14F-4D97-AF65-F5344CB8AC3E}">
        <p14:creationId xmlns:p14="http://schemas.microsoft.com/office/powerpoint/2010/main" val="28829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Object-Oriented Patterns and enabling Object-Oriented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25427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8523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Concepts, Patterns,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guidelines that help you determine what classes are needed and how they should work together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Search for “Object-oriented programming patterns”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book GOF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69D26-CBDD-6947-9C8C-B92E258A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86" y="2351313"/>
            <a:ext cx="2239841" cy="34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3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Search for “What are the 23 design patterns?”</a:t>
            </a:r>
          </a:p>
        </p:txBody>
      </p:sp>
    </p:spTree>
    <p:extLst>
      <p:ext uri="{BB962C8B-B14F-4D97-AF65-F5344CB8AC3E}">
        <p14:creationId xmlns:p14="http://schemas.microsoft.com/office/powerpoint/2010/main" val="2551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Search for “Abstract factory pattern”</a:t>
            </a:r>
          </a:p>
        </p:txBody>
      </p:sp>
    </p:spTree>
    <p:extLst>
      <p:ext uri="{BB962C8B-B14F-4D97-AF65-F5344CB8AC3E}">
        <p14:creationId xmlns:p14="http://schemas.microsoft.com/office/powerpoint/2010/main" val="75286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361</Words>
  <Application>Microsoft Macintosh PowerPoint</Application>
  <PresentationFormat>Widescreen</PresentationFormat>
  <Paragraphs>61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Concepts, Patterns, and Principles</vt:lpstr>
      <vt:lpstr>Design Patterns</vt:lpstr>
      <vt:lpstr>Design Patterns</vt:lpstr>
      <vt:lpstr>Factory Pattern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398</cp:revision>
  <dcterms:created xsi:type="dcterms:W3CDTF">2020-08-26T19:34:34Z</dcterms:created>
  <dcterms:modified xsi:type="dcterms:W3CDTF">2021-02-12T14:57:54Z</dcterms:modified>
</cp:coreProperties>
</file>