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264" r:id="rId4"/>
    <p:sldId id="1265" r:id="rId5"/>
    <p:sldId id="1174" r:id="rId6"/>
    <p:sldId id="1156" r:id="rId7"/>
    <p:sldId id="1157" r:id="rId8"/>
    <p:sldId id="1221" r:id="rId9"/>
    <p:sldId id="1101" r:id="rId10"/>
    <p:sldId id="1220" r:id="rId11"/>
    <p:sldId id="1272" r:id="rId12"/>
    <p:sldId id="1273" r:id="rId13"/>
    <p:sldId id="1139" r:id="rId14"/>
    <p:sldId id="1267" r:id="rId15"/>
    <p:sldId id="1268" r:id="rId16"/>
    <p:sldId id="1269" r:id="rId17"/>
    <p:sldId id="666" r:id="rId18"/>
    <p:sldId id="1224" r:id="rId19"/>
    <p:sldId id="1225" r:id="rId20"/>
    <p:sldId id="1226" r:id="rId21"/>
    <p:sldId id="1129" r:id="rId22"/>
    <p:sldId id="1270" r:id="rId23"/>
    <p:sldId id="1271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9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3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37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4942"/>
              </p:ext>
            </p:extLst>
          </p:nvPr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2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numbers don’t even tell the whole story as the missing assignments were clustered around a specific situation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Wow! I really underestimated the effort in Lab 2. Thank you for making it successful!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modules are interesting but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Maybe we should stick with Go packages (instead of modules) for the rest of the course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continue to be challenged to effectively get through the grading before our Tuesday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4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we continue scrum team discussion boards?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will be the new scrum master for sprints 3 and 4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Class Forum options?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we remain with three scrum teams or consolidate into 2 teams?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Modules, packages, or both?</a:t>
            </a:r>
          </a:p>
        </p:txBody>
      </p:sp>
    </p:spTree>
    <p:extLst>
      <p:ext uri="{BB962C8B-B14F-4D97-AF65-F5344CB8AC3E}">
        <p14:creationId xmlns:p14="http://schemas.microsoft.com/office/powerpoint/2010/main" val="38396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408202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last sprint including Discussion, Quiz, Lab,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41829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02635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84567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prior to next class</a:t>
            </a:r>
          </a:p>
          <a:p>
            <a:pPr marL="0" indent="0">
              <a:buNone/>
            </a:pPr>
            <a:r>
              <a:rPr lang="en-US" sz="2000" dirty="0"/>
              <a:t>Plus do an Internet search on Software Testing and review the results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Testing</a:t>
            </a:r>
          </a:p>
        </p:txBody>
      </p:sp>
    </p:spTree>
    <p:extLst>
      <p:ext uri="{BB962C8B-B14F-4D97-AF65-F5344CB8AC3E}">
        <p14:creationId xmlns:p14="http://schemas.microsoft.com/office/powerpoint/2010/main" val="371976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3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57943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7217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0466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2 Demos, Sprint 2 Retrospective, and Sprint 3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5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1588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44884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28680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24537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802</Words>
  <Application>Microsoft Macintosh PowerPoint</Application>
  <PresentationFormat>Widescreen</PresentationFormat>
  <Paragraphs>117</Paragraphs>
  <Slides>24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Class Session Check List</vt:lpstr>
      <vt:lpstr>PowerPoint Presentation</vt:lpstr>
      <vt:lpstr>Prework &amp; Announcements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for Sprint 2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404</cp:revision>
  <dcterms:created xsi:type="dcterms:W3CDTF">2020-08-26T19:34:34Z</dcterms:created>
  <dcterms:modified xsi:type="dcterms:W3CDTF">2021-02-16T18:25:30Z</dcterms:modified>
</cp:coreProperties>
</file>