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106" r:id="rId3"/>
    <p:sldId id="1256" r:id="rId4"/>
    <p:sldId id="1262" r:id="rId5"/>
    <p:sldId id="1268" r:id="rId6"/>
    <p:sldId id="1111" r:id="rId7"/>
    <p:sldId id="1266" r:id="rId8"/>
    <p:sldId id="1267" r:id="rId9"/>
    <p:sldId id="1265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okay with not being able to complete every requirements</a:t>
            </a:r>
          </a:p>
          <a:p>
            <a:r>
              <a:rPr lang="en-US" dirty="0"/>
              <a:t>It’s okay to do some of the lab questions differently, just explain what you did and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okay with not being able to complete every requirements</a:t>
            </a:r>
          </a:p>
          <a:p>
            <a:r>
              <a:rPr lang="en-US" dirty="0"/>
              <a:t>It’s okay to do some of the lab questions differently, just explain what you did and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Graphical User Interfaces before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Graphical User Interfaces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3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9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Graphical User Interfaces (GUI) in Java</a:t>
            </a:r>
          </a:p>
        </p:txBody>
      </p:sp>
    </p:spTree>
    <p:extLst>
      <p:ext uri="{BB962C8B-B14F-4D97-AF65-F5344CB8AC3E}">
        <p14:creationId xmlns:p14="http://schemas.microsoft.com/office/powerpoint/2010/main" val="110547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97" y="1298061"/>
            <a:ext cx="10515600" cy="741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Graphical User Interfaces </a:t>
            </a:r>
            <a:br>
              <a:rPr lang="en-US" sz="3600" dirty="0"/>
            </a:br>
            <a:r>
              <a:rPr lang="en-US" sz="3600" dirty="0"/>
              <a:t>before Object-Oriented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4091E-B64F-4D48-853D-234A8831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52" y="2579100"/>
            <a:ext cx="8037095" cy="3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Graphical User Interfaces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64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2810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and diligently working on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307172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421</Words>
  <Application>Microsoft Macintosh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Graphical User Interfaces  before Object-Oriented Programming</vt:lpstr>
      <vt:lpstr>Scrum Team Review of Graphical User Interfaces in Java</vt:lpstr>
      <vt:lpstr>Programming Together</vt:lpstr>
      <vt:lpstr>Software Licensing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412</cp:revision>
  <dcterms:created xsi:type="dcterms:W3CDTF">2020-08-26T19:34:34Z</dcterms:created>
  <dcterms:modified xsi:type="dcterms:W3CDTF">2021-02-22T18:46:23Z</dcterms:modified>
</cp:coreProperties>
</file>