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05" r:id="rId2"/>
    <p:sldId id="1106" r:id="rId3"/>
    <p:sldId id="1270" r:id="rId4"/>
    <p:sldId id="1269" r:id="rId5"/>
    <p:sldId id="1267" r:id="rId6"/>
    <p:sldId id="1271" r:id="rId7"/>
    <p:sldId id="1272" r:id="rId8"/>
    <p:sldId id="1273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2"/>
    <p:restoredTop sz="82506"/>
  </p:normalViewPr>
  <p:slideViewPr>
    <p:cSldViewPr snapToGrid="0" snapToObjects="1">
      <p:cViewPr varScale="1">
        <p:scale>
          <a:sx n="127" d="100"/>
          <a:sy n="127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GitHub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5870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and diligently working on 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3</a:t>
            </a:r>
          </a:p>
        </p:txBody>
      </p:sp>
    </p:spTree>
    <p:extLst>
      <p:ext uri="{BB962C8B-B14F-4D97-AF65-F5344CB8AC3E}">
        <p14:creationId xmlns:p14="http://schemas.microsoft.com/office/powerpoint/2010/main" val="277449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Programming Together</a:t>
            </a:r>
            <a:br>
              <a:rPr lang="en-US" sz="3600" dirty="0"/>
            </a:br>
            <a:r>
              <a:rPr lang="en-US" sz="3600" dirty="0"/>
              <a:t>with GitHub</a:t>
            </a:r>
          </a:p>
        </p:txBody>
      </p:sp>
    </p:spTree>
    <p:extLst>
      <p:ext uri="{BB962C8B-B14F-4D97-AF65-F5344CB8AC3E}">
        <p14:creationId xmlns:p14="http://schemas.microsoft.com/office/powerpoint/2010/main" val="231317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2149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110"/>
            <a:ext cx="10515600" cy="74178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Quiz 3</a:t>
            </a:r>
          </a:p>
        </p:txBody>
      </p:sp>
    </p:spTree>
    <p:extLst>
      <p:ext uri="{BB962C8B-B14F-4D97-AF65-F5344CB8AC3E}">
        <p14:creationId xmlns:p14="http://schemas.microsoft.com/office/powerpoint/2010/main" val="42908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9481</TotalTime>
  <Words>294</Words>
  <Application>Microsoft Macintosh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Class Session Check List</vt:lpstr>
      <vt:lpstr>Class Session Check List</vt:lpstr>
      <vt:lpstr>PowerPoint Presentation</vt:lpstr>
      <vt:lpstr>Prework</vt:lpstr>
      <vt:lpstr>Recall Software Licensing</vt:lpstr>
      <vt:lpstr>Programming Together with GitHub</vt:lpstr>
      <vt:lpstr>Prework</vt:lpstr>
      <vt:lpstr>Quiz 3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415</cp:revision>
  <dcterms:created xsi:type="dcterms:W3CDTF">2020-08-26T19:34:34Z</dcterms:created>
  <dcterms:modified xsi:type="dcterms:W3CDTF">2021-02-24T20:51:05Z</dcterms:modified>
</cp:coreProperties>
</file>