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105" r:id="rId2"/>
    <p:sldId id="1106" r:id="rId3"/>
    <p:sldId id="1305" r:id="rId4"/>
    <p:sldId id="1304" r:id="rId5"/>
    <p:sldId id="1319" r:id="rId6"/>
    <p:sldId id="1320" r:id="rId7"/>
    <p:sldId id="1299" r:id="rId8"/>
    <p:sldId id="1310" r:id="rId9"/>
    <p:sldId id="1311" r:id="rId10"/>
    <p:sldId id="1321" r:id="rId11"/>
    <p:sldId id="1313" r:id="rId12"/>
    <p:sldId id="1312" r:id="rId13"/>
    <p:sldId id="1314" r:id="rId14"/>
    <p:sldId id="1306" r:id="rId15"/>
    <p:sldId id="1307" r:id="rId16"/>
    <p:sldId id="1315" r:id="rId17"/>
    <p:sldId id="1316" r:id="rId18"/>
    <p:sldId id="1317" r:id="rId19"/>
    <p:sldId id="1318" r:id="rId20"/>
    <p:sldId id="1322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1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2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7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0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87"/>
            <a:ext cx="10902417" cy="3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4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28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3926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20294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01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Summary: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6880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9118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7217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&amp;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Bonus Topic (optional): Global Software Development &amp; Working With India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374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 and be working on 13</a:t>
            </a:r>
          </a:p>
          <a:p>
            <a:pPr marL="0" indent="0">
              <a:buNone/>
            </a:pPr>
            <a:r>
              <a:rPr lang="en-US" sz="2000" dirty="0"/>
              <a:t>Be prepared for Programming Together… how much time do you need with your team?</a:t>
            </a:r>
          </a:p>
        </p:txBody>
      </p:sp>
    </p:spTree>
    <p:extLst>
      <p:ext uri="{BB962C8B-B14F-4D97-AF65-F5344CB8AC3E}">
        <p14:creationId xmlns:p14="http://schemas.microsoft.com/office/powerpoint/2010/main" val="27121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7476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48720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&amp; Lab</a:t>
            </a:r>
          </a:p>
        </p:txBody>
      </p:sp>
    </p:spTree>
    <p:extLst>
      <p:ext uri="{BB962C8B-B14F-4D97-AF65-F5344CB8AC3E}">
        <p14:creationId xmlns:p14="http://schemas.microsoft.com/office/powerpoint/2010/main" val="353407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9913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5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422</Words>
  <Application>Microsoft Macintosh PowerPoint</Application>
  <PresentationFormat>Widescreen</PresentationFormat>
  <Paragraphs>96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Prework</vt:lpstr>
      <vt:lpstr>PowerPoint Presentation</vt:lpstr>
      <vt:lpstr>Global Software Development &amp; Working With India</vt:lpstr>
      <vt:lpstr>Economics</vt:lpstr>
      <vt:lpstr>Cultural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Summary: Software Development &amp; Working With India</vt:lpstr>
      <vt:lpstr>End of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411</cp:revision>
  <dcterms:created xsi:type="dcterms:W3CDTF">2020-08-26T19:34:34Z</dcterms:created>
  <dcterms:modified xsi:type="dcterms:W3CDTF">2021-02-25T16:39:18Z</dcterms:modified>
</cp:coreProperties>
</file>