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105" r:id="rId2"/>
    <p:sldId id="1106" r:id="rId3"/>
    <p:sldId id="1256" r:id="rId4"/>
    <p:sldId id="1303" r:id="rId5"/>
    <p:sldId id="1319" r:id="rId6"/>
    <p:sldId id="1128" r:id="rId7"/>
    <p:sldId id="1299" r:id="rId8"/>
    <p:sldId id="1310" r:id="rId9"/>
    <p:sldId id="1311" r:id="rId10"/>
    <p:sldId id="1305" r:id="rId11"/>
    <p:sldId id="1313" r:id="rId12"/>
    <p:sldId id="1312" r:id="rId13"/>
    <p:sldId id="1314" r:id="rId14"/>
    <p:sldId id="1306" r:id="rId15"/>
    <p:sldId id="1307" r:id="rId16"/>
    <p:sldId id="1315" r:id="rId17"/>
    <p:sldId id="1316" r:id="rId18"/>
    <p:sldId id="1317" r:id="rId19"/>
    <p:sldId id="1318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4"/>
    <p:restoredTop sz="82492"/>
  </p:normalViewPr>
  <p:slideViewPr>
    <p:cSldViewPr snapToGrid="0" snapToObjects="1">
      <p:cViewPr varScale="1">
        <p:scale>
          <a:sx n="183" d="100"/>
          <a:sy n="183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7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3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6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2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Norway vs US</a:t>
            </a:r>
          </a:p>
          <a:p>
            <a:endParaRPr lang="en-US" dirty="0"/>
          </a:p>
          <a:p>
            <a:r>
              <a:rPr lang="en-US" dirty="0"/>
              <a:t>Germany and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4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6E390-AA8E-9646-BA08-E534E027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312" y="218158"/>
            <a:ext cx="962574" cy="925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0575B-9121-C34E-9293-7B6FDA1C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287"/>
            <a:ext cx="10902417" cy="30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8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Context &amp; Feedback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9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Distributed Software Development &amp; Working With India</a:t>
            </a:r>
          </a:p>
        </p:txBody>
      </p:sp>
      <p:pic>
        <p:nvPicPr>
          <p:cNvPr id="1026" name="Picture 2" descr="Education, Schools and Culture: The Culture Map [Review]">
            <a:extLst>
              <a:ext uri="{FF2B5EF4-FFF2-40B4-BE49-F238E27FC236}">
                <a16:creationId xmlns:a16="http://schemas.microsoft.com/office/drawing/2014/main" id="{453C8285-AB7F-6846-84DB-74EDDAF5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086" y="1948966"/>
            <a:ext cx="6631828" cy="41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353800" y="215732"/>
            <a:ext cx="598115" cy="9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5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Egalitarianism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8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Understanding: Egalitarian vs Hierarchical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86345-5D7D-BF48-AD4A-8D2DBC74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11514"/>
            <a:ext cx="5461640" cy="2741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9670A-A5A3-1E40-96B0-0696E177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806" y="153880"/>
            <a:ext cx="1494398" cy="496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56B9C-8AD0-B144-B6CF-F53F7337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0" y="3006151"/>
            <a:ext cx="5257800" cy="30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7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Cultural Map: Task Based</a:t>
            </a:r>
          </a:p>
        </p:txBody>
      </p:sp>
      <p:pic>
        <p:nvPicPr>
          <p:cNvPr id="1028" name="Picture 4" descr="The Culture Map (Summary) - National Library Board Singapore - OverDrive">
            <a:extLst>
              <a:ext uri="{FF2B5EF4-FFF2-40B4-BE49-F238E27FC236}">
                <a16:creationId xmlns:a16="http://schemas.microsoft.com/office/drawing/2014/main" id="{BB007952-0AD5-374E-8B54-22591F3FC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1985" r="13705" b="3318"/>
          <a:stretch/>
        </p:blipFill>
        <p:spPr bwMode="auto">
          <a:xfrm>
            <a:off x="11126307" y="208856"/>
            <a:ext cx="624773" cy="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n Our Bookshelf: The Culture Map">
            <a:extLst>
              <a:ext uri="{FF2B5EF4-FFF2-40B4-BE49-F238E27FC236}">
                <a16:creationId xmlns:a16="http://schemas.microsoft.com/office/drawing/2014/main" id="{D1BAF9C0-C06D-4F49-B8C0-FB304BF3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98" y="1499648"/>
            <a:ext cx="9208168" cy="51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1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Project Outsourcing Model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CMMI Certifications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Default to Plan &amp; Document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39123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Teams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Economics push us to hire junior level India developers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Agile processes move us to full team by location model with mix of skill levels</a:t>
            </a:r>
          </a:p>
        </p:txBody>
      </p:sp>
    </p:spTree>
    <p:extLst>
      <p:ext uri="{BB962C8B-B14F-4D97-AF65-F5344CB8AC3E}">
        <p14:creationId xmlns:p14="http://schemas.microsoft.com/office/powerpoint/2010/main" val="253196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Technology Discussion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Specialist focus in India development teams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Global Customers… a topic for another day.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366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Summary: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u="sng" dirty="0"/>
              <a:t>Embrace the adventure!</a:t>
            </a:r>
          </a:p>
        </p:txBody>
      </p:sp>
    </p:spTree>
    <p:extLst>
      <p:ext uri="{BB962C8B-B14F-4D97-AF65-F5344CB8AC3E}">
        <p14:creationId xmlns:p14="http://schemas.microsoft.com/office/powerpoint/2010/main" val="4677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44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&amp;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Bonus Topic (optional): Global Software Development &amp; Working With India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036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13 and be working on 14 prior to next class</a:t>
            </a:r>
          </a:p>
          <a:p>
            <a:pPr marL="0" indent="0">
              <a:buNone/>
            </a:pPr>
            <a:r>
              <a:rPr lang="en-US" sz="2000" dirty="0"/>
              <a:t>Be prepared for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390921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3 Assignment Q&amp;A</a:t>
            </a:r>
          </a:p>
        </p:txBody>
      </p:sp>
    </p:spTree>
    <p:extLst>
      <p:ext uri="{BB962C8B-B14F-4D97-AF65-F5344CB8AC3E}">
        <p14:creationId xmlns:p14="http://schemas.microsoft.com/office/powerpoint/2010/main" val="383236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59729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&amp; Lab</a:t>
            </a:r>
          </a:p>
        </p:txBody>
      </p:sp>
    </p:spTree>
    <p:extLst>
      <p:ext uri="{BB962C8B-B14F-4D97-AF65-F5344CB8AC3E}">
        <p14:creationId xmlns:p14="http://schemas.microsoft.com/office/powerpoint/2010/main" val="9423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Global Software Development &amp; Working With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distributed teams for global customers:</a:t>
            </a:r>
          </a:p>
          <a:p>
            <a:pPr marL="0" indent="0">
              <a:buNone/>
            </a:pPr>
            <a:r>
              <a:rPr lang="en-US" sz="2000" dirty="0"/>
              <a:t>Economics</a:t>
            </a:r>
          </a:p>
          <a:p>
            <a:pPr marL="0" indent="0">
              <a:buNone/>
            </a:pPr>
            <a:r>
              <a:rPr lang="en-US" sz="2000" dirty="0"/>
              <a:t>Culture </a:t>
            </a:r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pPr marL="0" indent="0">
              <a:buNone/>
            </a:pPr>
            <a:r>
              <a:rPr lang="en-US" sz="2000" dirty="0"/>
              <a:t>Teams</a:t>
            </a:r>
          </a:p>
          <a:p>
            <a:pPr marL="0" indent="0">
              <a:buNone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7661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410</Words>
  <Application>Microsoft Macintosh PowerPoint</Application>
  <PresentationFormat>Widescreen</PresentationFormat>
  <Paragraphs>93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PowerPoint Presentation</vt:lpstr>
      <vt:lpstr>Prework</vt:lpstr>
      <vt:lpstr>PowerPoint Presentation</vt:lpstr>
      <vt:lpstr>Global Software Development &amp; Working With India</vt:lpstr>
      <vt:lpstr>Economics</vt:lpstr>
      <vt:lpstr>Cultural</vt:lpstr>
      <vt:lpstr>Cultural Map: Context &amp; Feedback</vt:lpstr>
      <vt:lpstr>Distributed Software Development &amp; Working With India</vt:lpstr>
      <vt:lpstr>Cultural Map: Egalitarianism</vt:lpstr>
      <vt:lpstr>Cultural Understanding: Egalitarian vs Hierarchical</vt:lpstr>
      <vt:lpstr>Cultural Map: Task Based</vt:lpstr>
      <vt:lpstr>Process</vt:lpstr>
      <vt:lpstr>Teams</vt:lpstr>
      <vt:lpstr>Technology</vt:lpstr>
      <vt:lpstr>Summary: Software Development &amp; Working With India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435</cp:revision>
  <dcterms:created xsi:type="dcterms:W3CDTF">2020-08-26T19:34:34Z</dcterms:created>
  <dcterms:modified xsi:type="dcterms:W3CDTF">2021-02-25T16:39:22Z</dcterms:modified>
</cp:coreProperties>
</file>