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1105" r:id="rId2"/>
    <p:sldId id="1106" r:id="rId3"/>
    <p:sldId id="1305" r:id="rId4"/>
    <p:sldId id="1272" r:id="rId5"/>
    <p:sldId id="1319" r:id="rId6"/>
    <p:sldId id="1267" r:id="rId7"/>
    <p:sldId id="1299" r:id="rId8"/>
    <p:sldId id="1310" r:id="rId9"/>
    <p:sldId id="1323" r:id="rId10"/>
    <p:sldId id="1325" r:id="rId11"/>
    <p:sldId id="1324" r:id="rId12"/>
    <p:sldId id="1322" r:id="rId13"/>
    <p:sldId id="1327" r:id="rId14"/>
    <p:sldId id="1326" r:id="rId15"/>
    <p:sldId id="1311" r:id="rId16"/>
    <p:sldId id="1329" r:id="rId17"/>
    <p:sldId id="1321" r:id="rId18"/>
    <p:sldId id="1313" r:id="rId19"/>
    <p:sldId id="1312" r:id="rId20"/>
    <p:sldId id="1314" r:id="rId21"/>
    <p:sldId id="1306" r:id="rId22"/>
    <p:sldId id="1307" r:id="rId23"/>
    <p:sldId id="1315" r:id="rId24"/>
    <p:sldId id="1316" r:id="rId25"/>
    <p:sldId id="1317" r:id="rId26"/>
    <p:sldId id="1318" r:id="rId27"/>
    <p:sldId id="105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/>
    <p:restoredTop sz="82619"/>
  </p:normalViewPr>
  <p:slideViewPr>
    <p:cSldViewPr snapToGrid="0" snapToObjects="1">
      <p:cViewPr varScale="1">
        <p:scale>
          <a:sx n="128" d="100"/>
          <a:sy n="128" d="100"/>
        </p:scale>
        <p:origin x="1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38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Norway vs US</a:t>
            </a:r>
          </a:p>
          <a:p>
            <a:endParaRPr lang="en-US" dirty="0"/>
          </a:p>
          <a:p>
            <a:r>
              <a:rPr lang="en-US" dirty="0"/>
              <a:t>Germany and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03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20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8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05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79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44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40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74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76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4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Globalization</a:t>
            </a:r>
          </a:p>
        </p:txBody>
      </p:sp>
    </p:spTree>
    <p:extLst>
      <p:ext uri="{BB962C8B-B14F-4D97-AF65-F5344CB8AC3E}">
        <p14:creationId xmlns:p14="http://schemas.microsoft.com/office/powerpoint/2010/main" val="470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latin typeface="+mj-lt"/>
              </a:rPr>
              <a:t>Economics: Half the world’s poor are no longer poor</a:t>
            </a:r>
          </a:p>
          <a:p>
            <a:pPr marL="0" indent="0" algn="ctr">
              <a:buNone/>
            </a:pPr>
            <a:r>
              <a:rPr lang="en-US" sz="3600" dirty="0">
                <a:latin typeface="+mj-lt"/>
              </a:rPr>
              <a:t>(1.9 billion in 1990 vs 650 million 2018) </a:t>
            </a:r>
          </a:p>
        </p:txBody>
      </p:sp>
    </p:spTree>
    <p:extLst>
      <p:ext uri="{BB962C8B-B14F-4D97-AF65-F5344CB8AC3E}">
        <p14:creationId xmlns:p14="http://schemas.microsoft.com/office/powerpoint/2010/main" val="413941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treme poverty projection by the world bank to 2030">
            <a:extLst>
              <a:ext uri="{FF2B5EF4-FFF2-40B4-BE49-F238E27FC236}">
                <a16:creationId xmlns:a16="http://schemas.microsoft.com/office/drawing/2014/main" id="{DB279D02-6584-8D40-8D51-5C3620485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69" y="417444"/>
            <a:ext cx="8843713" cy="618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470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latin typeface="+mj-lt"/>
              </a:rPr>
              <a:t>Economics: 40% of the world’s population in extreme poverty in 1981 today that number is less than 10%</a:t>
            </a:r>
          </a:p>
        </p:txBody>
      </p:sp>
    </p:spTree>
    <p:extLst>
      <p:ext uri="{BB962C8B-B14F-4D97-AF65-F5344CB8AC3E}">
        <p14:creationId xmlns:p14="http://schemas.microsoft.com/office/powerpoint/2010/main" val="485915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7144B9-2198-B947-9508-D9AB19832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03200"/>
            <a:ext cx="99822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2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24800B-BCAE-5C43-A2F3-55400D91D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46" y="2387016"/>
            <a:ext cx="3293193" cy="21401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More Economics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DF499-C63C-264A-B60D-AB848E72A5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40" t="23738" r="1640" b="-9023"/>
          <a:stretch/>
        </p:blipFill>
        <p:spPr>
          <a:xfrm>
            <a:off x="10809686" y="219991"/>
            <a:ext cx="1257300" cy="454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3D9BFC-A7F0-3142-89D1-C2EBBE1F7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360" y="2384472"/>
            <a:ext cx="3214521" cy="2089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60D275-5A7D-414B-A22E-DF9EC6FA7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839" y="2384473"/>
            <a:ext cx="3214521" cy="2089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6878A9-EEB7-BF42-9557-3AEA8F43D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5793" y="1625342"/>
            <a:ext cx="10541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29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Practical Cultural Diversity</a:t>
            </a:r>
          </a:p>
        </p:txBody>
      </p:sp>
    </p:spTree>
    <p:extLst>
      <p:ext uri="{BB962C8B-B14F-4D97-AF65-F5344CB8AC3E}">
        <p14:creationId xmlns:p14="http://schemas.microsoft.com/office/powerpoint/2010/main" val="2809026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96E390-AA8E-9646-BA08-E534E027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312" y="218158"/>
            <a:ext cx="962574" cy="9255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Scales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A0575B-9121-C34E-9293-7B6FDA1C3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99" y="1492287"/>
            <a:ext cx="11203802" cy="310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33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Context &amp; Feedback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274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Distributed Software Development &amp; Working With India</a:t>
            </a:r>
          </a:p>
        </p:txBody>
      </p:sp>
      <p:pic>
        <p:nvPicPr>
          <p:cNvPr id="1026" name="Picture 2" descr="Education, Schools and Culture: The Culture Map [Review]">
            <a:extLst>
              <a:ext uri="{FF2B5EF4-FFF2-40B4-BE49-F238E27FC236}">
                <a16:creationId xmlns:a16="http://schemas.microsoft.com/office/drawing/2014/main" id="{453C8285-AB7F-6846-84DB-74EDDAF53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86" y="1948966"/>
            <a:ext cx="6631828" cy="413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353800" y="215732"/>
            <a:ext cx="598115" cy="92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83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Egalitarianism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158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Understanding: Egalitarian vs Hierarchical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86345-5D7D-BF48-AD4A-8D2DBC741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1514"/>
            <a:ext cx="5461640" cy="27410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59670A-A5A3-1E40-96B0-0696E1772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7806" y="153880"/>
            <a:ext cx="1494398" cy="496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456B9C-8AD0-B144-B6CF-F53F73373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840" y="3006151"/>
            <a:ext cx="5257800" cy="30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18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Task Based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663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Process Discussion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Project Outsourcing Model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CMMI Certifications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Default to Plan &amp; Document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059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Teams Discussion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Economics push us to hire junior level India developers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Agile processes move us to full team by location model with mix of skill levels</a:t>
            </a:r>
          </a:p>
        </p:txBody>
      </p:sp>
    </p:spTree>
    <p:extLst>
      <p:ext uri="{BB962C8B-B14F-4D97-AF65-F5344CB8AC3E}">
        <p14:creationId xmlns:p14="http://schemas.microsoft.com/office/powerpoint/2010/main" val="3159126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Technology Discussion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Specialist focus in India development teams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Global Customers… a topic for another day.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9802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Summary &amp;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Summary: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Economics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Culture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Technology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Recommendation:</a:t>
            </a:r>
          </a:p>
          <a:p>
            <a:pPr marL="0" indent="0">
              <a:buNone/>
            </a:pPr>
            <a:r>
              <a:rPr lang="en-US" sz="2000" b="1" i="1" u="sng" dirty="0"/>
              <a:t>Embrace the adventure!</a:t>
            </a:r>
          </a:p>
        </p:txBody>
      </p:sp>
    </p:spTree>
    <p:extLst>
      <p:ext uri="{BB962C8B-B14F-4D97-AF65-F5344CB8AC3E}">
        <p14:creationId xmlns:p14="http://schemas.microsoft.com/office/powerpoint/2010/main" val="1162803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444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Assignment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&amp; 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Bonus Topic (optional): Global Software Development &amp; Working With India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25826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Everything is due Sunday!</a:t>
            </a:r>
          </a:p>
        </p:txBody>
      </p:sp>
    </p:spTree>
    <p:extLst>
      <p:ext uri="{BB962C8B-B14F-4D97-AF65-F5344CB8AC3E}">
        <p14:creationId xmlns:p14="http://schemas.microsoft.com/office/powerpoint/2010/main" val="46354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3 Assignment Q&amp;A</a:t>
            </a:r>
          </a:p>
        </p:txBody>
      </p:sp>
    </p:spTree>
    <p:extLst>
      <p:ext uri="{BB962C8B-B14F-4D97-AF65-F5344CB8AC3E}">
        <p14:creationId xmlns:p14="http://schemas.microsoft.com/office/powerpoint/2010/main" val="280967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Everything is due Sunday!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sprint 4 planning on Monday</a:t>
            </a:r>
          </a:p>
        </p:txBody>
      </p:sp>
    </p:spTree>
    <p:extLst>
      <p:ext uri="{BB962C8B-B14F-4D97-AF65-F5344CB8AC3E}">
        <p14:creationId xmlns:p14="http://schemas.microsoft.com/office/powerpoint/2010/main" val="212240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</a:t>
            </a:r>
          </a:p>
        </p:txBody>
      </p:sp>
    </p:spTree>
    <p:extLst>
      <p:ext uri="{BB962C8B-B14F-4D97-AF65-F5344CB8AC3E}">
        <p14:creationId xmlns:p14="http://schemas.microsoft.com/office/powerpoint/2010/main" val="166219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Global Software Development &amp; Working With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Developing software with distributed teams for global customers:</a:t>
            </a:r>
          </a:p>
          <a:p>
            <a:pPr marL="0" indent="0">
              <a:buNone/>
            </a:pPr>
            <a:r>
              <a:rPr lang="en-US" sz="2000" dirty="0"/>
              <a:t>Economics</a:t>
            </a:r>
          </a:p>
          <a:p>
            <a:pPr marL="0" indent="0">
              <a:buNone/>
            </a:pPr>
            <a:r>
              <a:rPr lang="en-US" sz="2000" dirty="0"/>
              <a:t>Culture </a:t>
            </a:r>
          </a:p>
          <a:p>
            <a:pPr marL="0" indent="0">
              <a:buNone/>
            </a:pPr>
            <a:r>
              <a:rPr lang="en-US" sz="2000" dirty="0"/>
              <a:t>Process</a:t>
            </a:r>
          </a:p>
          <a:p>
            <a:pPr marL="0" indent="0">
              <a:buNone/>
            </a:pPr>
            <a:r>
              <a:rPr lang="en-US" sz="2000" dirty="0"/>
              <a:t>Teams</a:t>
            </a:r>
          </a:p>
          <a:p>
            <a:pPr marL="0" indent="0">
              <a:buNone/>
            </a:pPr>
            <a:r>
              <a:rPr lang="en-US" sz="200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29748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Practical Diversity</a:t>
            </a:r>
          </a:p>
        </p:txBody>
      </p:sp>
    </p:spTree>
    <p:extLst>
      <p:ext uri="{BB962C8B-B14F-4D97-AF65-F5344CB8AC3E}">
        <p14:creationId xmlns:p14="http://schemas.microsoft.com/office/powerpoint/2010/main" val="840994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9596</TotalTime>
  <Words>460</Words>
  <Application>Microsoft Macintosh PowerPoint</Application>
  <PresentationFormat>Widescreen</PresentationFormat>
  <Paragraphs>102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Class Session Check List</vt:lpstr>
      <vt:lpstr>Class Session Check List</vt:lpstr>
      <vt:lpstr>PowerPoint Presentation</vt:lpstr>
      <vt:lpstr>Prework</vt:lpstr>
      <vt:lpstr>PowerPoint Presentation</vt:lpstr>
      <vt:lpstr>Prework</vt:lpstr>
      <vt:lpstr>PowerPoint Presentation</vt:lpstr>
      <vt:lpstr>Global Software Development &amp; Working With India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Economics</vt:lpstr>
      <vt:lpstr>PowerPoint Presentation</vt:lpstr>
      <vt:lpstr>Cultural Scales</vt:lpstr>
      <vt:lpstr>Cultural Map: Context &amp; Feedback</vt:lpstr>
      <vt:lpstr>Distributed Software Development &amp; Working With India</vt:lpstr>
      <vt:lpstr>Cultural Map: Egalitarianism</vt:lpstr>
      <vt:lpstr>Cultural Understanding: Egalitarian vs Hierarchical</vt:lpstr>
      <vt:lpstr>Cultural Map: Task Based</vt:lpstr>
      <vt:lpstr>Process</vt:lpstr>
      <vt:lpstr>Teams</vt:lpstr>
      <vt:lpstr>Technology</vt:lpstr>
      <vt:lpstr>Summary &amp; Recommendation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433</cp:revision>
  <dcterms:created xsi:type="dcterms:W3CDTF">2020-08-26T19:34:34Z</dcterms:created>
  <dcterms:modified xsi:type="dcterms:W3CDTF">2021-02-26T20:01:46Z</dcterms:modified>
</cp:coreProperties>
</file>