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1105" r:id="rId2"/>
    <p:sldId id="1106" r:id="rId3"/>
    <p:sldId id="1224" r:id="rId4"/>
    <p:sldId id="1331" r:id="rId5"/>
    <p:sldId id="1332" r:id="rId6"/>
    <p:sldId id="1115" r:id="rId7"/>
    <p:sldId id="1333" r:id="rId8"/>
    <p:sldId id="1334" r:id="rId9"/>
    <p:sldId id="1225" r:id="rId10"/>
    <p:sldId id="1226" r:id="rId11"/>
    <p:sldId id="1335" r:id="rId12"/>
    <p:sldId id="1114" r:id="rId13"/>
    <p:sldId id="1336" r:id="rId14"/>
    <p:sldId id="1235" r:id="rId15"/>
    <p:sldId id="1310" r:id="rId16"/>
    <p:sldId id="1323" r:id="rId17"/>
    <p:sldId id="1325" r:id="rId18"/>
    <p:sldId id="1324" r:id="rId19"/>
    <p:sldId id="1322" r:id="rId20"/>
    <p:sldId id="1327" r:id="rId21"/>
    <p:sldId id="1326" r:id="rId22"/>
    <p:sldId id="1311" r:id="rId23"/>
    <p:sldId id="1329" r:id="rId24"/>
    <p:sldId id="1321" r:id="rId25"/>
    <p:sldId id="1313" r:id="rId26"/>
    <p:sldId id="1312" r:id="rId27"/>
    <p:sldId id="1314" r:id="rId28"/>
    <p:sldId id="1306" r:id="rId29"/>
    <p:sldId id="1307" r:id="rId30"/>
    <p:sldId id="1315" r:id="rId31"/>
    <p:sldId id="1316" r:id="rId32"/>
    <p:sldId id="1317" r:id="rId33"/>
    <p:sldId id="1318" r:id="rId34"/>
    <p:sldId id="105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77"/>
    <p:restoredTop sz="82619"/>
  </p:normalViewPr>
  <p:slideViewPr>
    <p:cSldViewPr snapToGrid="0" snapToObjects="1">
      <p:cViewPr varScale="1">
        <p:scale>
          <a:sx n="128" d="100"/>
          <a:sy n="128" d="100"/>
        </p:scale>
        <p:origin x="17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3/1/21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35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876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449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638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Norway vs US</a:t>
            </a:r>
          </a:p>
          <a:p>
            <a:endParaRPr lang="en-US" dirty="0"/>
          </a:p>
          <a:p>
            <a:r>
              <a:rPr lang="en-US" dirty="0"/>
              <a:t>Germany and India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803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Hierarchical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0200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41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51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86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20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07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544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140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274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84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7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Activities List and Assignments</a:t>
            </a:r>
          </a:p>
        </p:txBody>
      </p:sp>
    </p:spTree>
    <p:extLst>
      <p:ext uri="{BB962C8B-B14F-4D97-AF65-F5344CB8AC3E}">
        <p14:creationId xmlns:p14="http://schemas.microsoft.com/office/powerpoint/2010/main" val="4216734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Sprint 4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sprint 4 activities &amp; assignments in detail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 questions/concerns and topics that need more clarification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master share your team’s top 2 questions/concerns during report out  </a:t>
            </a:r>
          </a:p>
        </p:txBody>
      </p:sp>
    </p:spTree>
    <p:extLst>
      <p:ext uri="{BB962C8B-B14F-4D97-AF65-F5344CB8AC3E}">
        <p14:creationId xmlns:p14="http://schemas.microsoft.com/office/powerpoint/2010/main" val="2570812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Demo Schedule</a:t>
            </a:r>
          </a:p>
        </p:txBody>
      </p:sp>
    </p:spTree>
    <p:extLst>
      <p:ext uri="{BB962C8B-B14F-4D97-AF65-F5344CB8AC3E}">
        <p14:creationId xmlns:p14="http://schemas.microsoft.com/office/powerpoint/2010/main" val="537695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6 prior to next class</a:t>
            </a:r>
          </a:p>
          <a:p>
            <a:pPr marL="0" indent="0">
              <a:buNone/>
            </a:pPr>
            <a:r>
              <a:rPr lang="en-US" sz="2000" dirty="0"/>
              <a:t>Be prepared for demos &amp; retrospective</a:t>
            </a:r>
          </a:p>
          <a:p>
            <a:pPr marL="0" indent="0">
              <a:buNone/>
            </a:pPr>
            <a:r>
              <a:rPr lang="en-US" sz="2000" dirty="0"/>
              <a:t>Be prepared for scrum team discussion of Action Listeners and Graphical User Interfaces</a:t>
            </a:r>
          </a:p>
        </p:txBody>
      </p:sp>
    </p:spTree>
    <p:extLst>
      <p:ext uri="{BB962C8B-B14F-4D97-AF65-F5344CB8AC3E}">
        <p14:creationId xmlns:p14="http://schemas.microsoft.com/office/powerpoint/2010/main" val="1057438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691490" cy="741780"/>
          </a:xfrm>
        </p:spPr>
        <p:txBody>
          <a:bodyPr>
            <a:normAutofit/>
          </a:bodyPr>
          <a:lstStyle/>
          <a:p>
            <a:r>
              <a:rPr lang="en-US" sz="3600" dirty="0"/>
              <a:t>Global Software Development &amp; Working With India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Developing software with distributed teams for global customers:</a:t>
            </a:r>
          </a:p>
          <a:p>
            <a:pPr marL="0" indent="0">
              <a:buNone/>
            </a:pPr>
            <a:r>
              <a:rPr lang="en-US" sz="2000" dirty="0"/>
              <a:t>Economics</a:t>
            </a:r>
          </a:p>
          <a:p>
            <a:pPr marL="0" indent="0">
              <a:buNone/>
            </a:pPr>
            <a:r>
              <a:rPr lang="en-US" sz="2000" dirty="0"/>
              <a:t>Culture </a:t>
            </a:r>
          </a:p>
          <a:p>
            <a:pPr marL="0" indent="0">
              <a:buNone/>
            </a:pPr>
            <a:r>
              <a:rPr lang="en-US" sz="2000" dirty="0"/>
              <a:t>Process</a:t>
            </a:r>
          </a:p>
          <a:p>
            <a:pPr marL="0" indent="0">
              <a:buNone/>
            </a:pPr>
            <a:r>
              <a:rPr lang="en-US" sz="2000" dirty="0"/>
              <a:t>Teams</a:t>
            </a:r>
          </a:p>
          <a:p>
            <a:pPr marL="0" indent="0">
              <a:buNone/>
            </a:pPr>
            <a:r>
              <a:rPr lang="en-US" sz="2000" dirty="0"/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2297483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Practical Diversity</a:t>
            </a:r>
          </a:p>
        </p:txBody>
      </p:sp>
    </p:spTree>
    <p:extLst>
      <p:ext uri="{BB962C8B-B14F-4D97-AF65-F5344CB8AC3E}">
        <p14:creationId xmlns:p14="http://schemas.microsoft.com/office/powerpoint/2010/main" val="840994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Globalization</a:t>
            </a:r>
          </a:p>
        </p:txBody>
      </p:sp>
    </p:spTree>
    <p:extLst>
      <p:ext uri="{BB962C8B-B14F-4D97-AF65-F5344CB8AC3E}">
        <p14:creationId xmlns:p14="http://schemas.microsoft.com/office/powerpoint/2010/main" val="4705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3600" dirty="0">
                <a:latin typeface="+mj-lt"/>
              </a:rPr>
              <a:t>Economics: Half the world’s poor are no longer poor</a:t>
            </a:r>
          </a:p>
          <a:p>
            <a:pPr marL="0" indent="0" algn="ctr">
              <a:buNone/>
            </a:pPr>
            <a:r>
              <a:rPr lang="en-US" sz="3600" dirty="0">
                <a:latin typeface="+mj-lt"/>
              </a:rPr>
              <a:t>(1.9 billion in 1990 vs 650 million 2018) </a:t>
            </a:r>
          </a:p>
        </p:txBody>
      </p:sp>
    </p:spTree>
    <p:extLst>
      <p:ext uri="{BB962C8B-B14F-4D97-AF65-F5344CB8AC3E}">
        <p14:creationId xmlns:p14="http://schemas.microsoft.com/office/powerpoint/2010/main" val="4139410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xtreme poverty projection by the world bank to 2030">
            <a:extLst>
              <a:ext uri="{FF2B5EF4-FFF2-40B4-BE49-F238E27FC236}">
                <a16:creationId xmlns:a16="http://schemas.microsoft.com/office/drawing/2014/main" id="{DB279D02-6584-8D40-8D51-5C3620485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369" y="417444"/>
            <a:ext cx="8843713" cy="618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470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Review that recordings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within Blackboard/Zoom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Now make sure that the classroom microphone, speakers, and camera are being used in Zoom, move to the next slide, AND </a:t>
            </a:r>
            <a:r>
              <a:rPr lang="en-US" sz="2000" u="sng" dirty="0"/>
              <a:t>verify</a:t>
            </a:r>
            <a:r>
              <a:rPr lang="en-US" sz="2000" dirty="0"/>
              <a:t> that recording is started.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Also make sure that slides are visible to attendees</a:t>
            </a:r>
          </a:p>
        </p:txBody>
      </p:sp>
    </p:spTree>
    <p:extLst>
      <p:ext uri="{BB962C8B-B14F-4D97-AF65-F5344CB8AC3E}">
        <p14:creationId xmlns:p14="http://schemas.microsoft.com/office/powerpoint/2010/main" val="2470040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3600" dirty="0">
                <a:latin typeface="+mj-lt"/>
              </a:rPr>
              <a:t>Economics: 40% of the world’s population in extreme poverty in 1981 today that number is less than 10%</a:t>
            </a:r>
          </a:p>
        </p:txBody>
      </p:sp>
    </p:spTree>
    <p:extLst>
      <p:ext uri="{BB962C8B-B14F-4D97-AF65-F5344CB8AC3E}">
        <p14:creationId xmlns:p14="http://schemas.microsoft.com/office/powerpoint/2010/main" val="485915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7144B9-2198-B947-9508-D9AB19832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203200"/>
            <a:ext cx="9982200" cy="64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32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A24800B-BCAE-5C43-A2F3-55400D91D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646" y="2387016"/>
            <a:ext cx="3293193" cy="21401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691490" cy="741780"/>
          </a:xfrm>
        </p:spPr>
        <p:txBody>
          <a:bodyPr>
            <a:normAutofit/>
          </a:bodyPr>
          <a:lstStyle/>
          <a:p>
            <a:r>
              <a:rPr lang="en-US" sz="3600" dirty="0"/>
              <a:t>More Economics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8DF499-C63C-264A-B60D-AB848E72A5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640" t="23738" r="1640" b="-9023"/>
          <a:stretch/>
        </p:blipFill>
        <p:spPr>
          <a:xfrm>
            <a:off x="10809686" y="219991"/>
            <a:ext cx="1257300" cy="4549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3D9BFC-A7F0-3142-89D1-C2EBBE1F7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7360" y="2384472"/>
            <a:ext cx="3214521" cy="20890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60D275-5A7D-414B-A22E-DF9EC6FA79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2839" y="2384473"/>
            <a:ext cx="3214521" cy="20890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6878A9-EEB7-BF42-9557-3AEA8F43DD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5793" y="1625342"/>
            <a:ext cx="105410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129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Practical Cultural Diversity</a:t>
            </a:r>
          </a:p>
        </p:txBody>
      </p:sp>
    </p:spTree>
    <p:extLst>
      <p:ext uri="{BB962C8B-B14F-4D97-AF65-F5344CB8AC3E}">
        <p14:creationId xmlns:p14="http://schemas.microsoft.com/office/powerpoint/2010/main" val="2809026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596E390-AA8E-9646-BA08-E534E027C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312" y="218158"/>
            <a:ext cx="962574" cy="9255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Cultural Scales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A0575B-9121-C34E-9293-7B6FDA1C3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99" y="1492287"/>
            <a:ext cx="11203802" cy="310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33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Cultural Map: Context &amp; Feedback</a:t>
            </a:r>
          </a:p>
        </p:txBody>
      </p:sp>
      <p:pic>
        <p:nvPicPr>
          <p:cNvPr id="1028" name="Picture 4" descr="The Culture Map (Summary) - National Library Board Singapore - OverDrive">
            <a:extLst>
              <a:ext uri="{FF2B5EF4-FFF2-40B4-BE49-F238E27FC236}">
                <a16:creationId xmlns:a16="http://schemas.microsoft.com/office/drawing/2014/main" id="{BB007952-0AD5-374E-8B54-22591F3FC4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7" t="11985" r="13705" b="3318"/>
          <a:stretch/>
        </p:blipFill>
        <p:spPr bwMode="auto">
          <a:xfrm>
            <a:off x="11126307" y="208856"/>
            <a:ext cx="624773" cy="9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On Our Bookshelf: The Culture Map">
            <a:extLst>
              <a:ext uri="{FF2B5EF4-FFF2-40B4-BE49-F238E27FC236}">
                <a16:creationId xmlns:a16="http://schemas.microsoft.com/office/drawing/2014/main" id="{D1BAF9C0-C06D-4F49-B8C0-FB304BF3E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798" y="1499648"/>
            <a:ext cx="9208168" cy="517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2746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Distributed Software Development &amp; Working With India</a:t>
            </a:r>
          </a:p>
        </p:txBody>
      </p:sp>
      <p:pic>
        <p:nvPicPr>
          <p:cNvPr id="1026" name="Picture 2" descr="Education, Schools and Culture: The Culture Map [Review]">
            <a:extLst>
              <a:ext uri="{FF2B5EF4-FFF2-40B4-BE49-F238E27FC236}">
                <a16:creationId xmlns:a16="http://schemas.microsoft.com/office/drawing/2014/main" id="{453C8285-AB7F-6846-84DB-74EDDAF53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086" y="1948966"/>
            <a:ext cx="6631828" cy="4139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Culture Map (Summary) - National Library Board Singapore - OverDrive">
            <a:extLst>
              <a:ext uri="{FF2B5EF4-FFF2-40B4-BE49-F238E27FC236}">
                <a16:creationId xmlns:a16="http://schemas.microsoft.com/office/drawing/2014/main" id="{BB007952-0AD5-374E-8B54-22591F3FC4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7" t="11985" r="13705" b="3318"/>
          <a:stretch/>
        </p:blipFill>
        <p:spPr bwMode="auto">
          <a:xfrm>
            <a:off x="11353800" y="215732"/>
            <a:ext cx="598115" cy="92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836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Cultural Map: Egalitarianism</a:t>
            </a:r>
          </a:p>
        </p:txBody>
      </p:sp>
      <p:pic>
        <p:nvPicPr>
          <p:cNvPr id="1028" name="Picture 4" descr="The Culture Map (Summary) - National Library Board Singapore - OverDrive">
            <a:extLst>
              <a:ext uri="{FF2B5EF4-FFF2-40B4-BE49-F238E27FC236}">
                <a16:creationId xmlns:a16="http://schemas.microsoft.com/office/drawing/2014/main" id="{BB007952-0AD5-374E-8B54-22591F3FC4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7" t="11985" r="13705" b="3318"/>
          <a:stretch/>
        </p:blipFill>
        <p:spPr bwMode="auto">
          <a:xfrm>
            <a:off x="11126307" y="208856"/>
            <a:ext cx="624773" cy="9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On Our Bookshelf: The Culture Map">
            <a:extLst>
              <a:ext uri="{FF2B5EF4-FFF2-40B4-BE49-F238E27FC236}">
                <a16:creationId xmlns:a16="http://schemas.microsoft.com/office/drawing/2014/main" id="{D1BAF9C0-C06D-4F49-B8C0-FB304BF3E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798" y="1499648"/>
            <a:ext cx="9208168" cy="517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1580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Cultural Understanding: Egalitarian vs Hierarchical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086345-5D7D-BF48-AD4A-8D2DBC741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11514"/>
            <a:ext cx="5461640" cy="27410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59670A-A5A3-1E40-96B0-0696E1772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7806" y="153880"/>
            <a:ext cx="1494398" cy="4966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456B9C-8AD0-B144-B6CF-F53F733730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9840" y="3006151"/>
            <a:ext cx="5257800" cy="304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183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Cultural Map: Task Based</a:t>
            </a:r>
          </a:p>
        </p:txBody>
      </p:sp>
      <p:pic>
        <p:nvPicPr>
          <p:cNvPr id="1028" name="Picture 4" descr="The Culture Map (Summary) - National Library Board Singapore - OverDrive">
            <a:extLst>
              <a:ext uri="{FF2B5EF4-FFF2-40B4-BE49-F238E27FC236}">
                <a16:creationId xmlns:a16="http://schemas.microsoft.com/office/drawing/2014/main" id="{BB007952-0AD5-374E-8B54-22591F3FC4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7" t="11985" r="13705" b="3318"/>
          <a:stretch/>
        </p:blipFill>
        <p:spPr bwMode="auto">
          <a:xfrm>
            <a:off x="11126307" y="208856"/>
            <a:ext cx="624773" cy="9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On Our Bookshelf: The Culture Map">
            <a:extLst>
              <a:ext uri="{FF2B5EF4-FFF2-40B4-BE49-F238E27FC236}">
                <a16:creationId xmlns:a16="http://schemas.microsoft.com/office/drawing/2014/main" id="{D1BAF9C0-C06D-4F49-B8C0-FB304BF3E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798" y="1499648"/>
            <a:ext cx="9208168" cy="517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663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4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Sprint 4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Global Software Development &amp; Working with India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5C1849-3E66-9A47-A29B-841FDCC85A6E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25693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69149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Process Discussion Topics: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Project Outsourcing Model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CMMI Certifications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Default to Plan &amp; Document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20596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691490" cy="741780"/>
          </a:xfrm>
        </p:spPr>
        <p:txBody>
          <a:bodyPr>
            <a:normAutofit/>
          </a:bodyPr>
          <a:lstStyle/>
          <a:p>
            <a:r>
              <a:rPr lang="en-US" sz="3600" dirty="0"/>
              <a:t>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Teams Discussion Topics: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Economics push us to hire junior level India developers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Agile processes move us to full team by location model with mix of skill levels</a:t>
            </a:r>
          </a:p>
        </p:txBody>
      </p:sp>
    </p:spTree>
    <p:extLst>
      <p:ext uri="{BB962C8B-B14F-4D97-AF65-F5344CB8AC3E}">
        <p14:creationId xmlns:p14="http://schemas.microsoft.com/office/powerpoint/2010/main" val="31591266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691490" cy="741780"/>
          </a:xfrm>
        </p:spPr>
        <p:txBody>
          <a:bodyPr>
            <a:normAutofit/>
          </a:bodyPr>
          <a:lstStyle/>
          <a:p>
            <a:r>
              <a:rPr lang="en-US" sz="3600" dirty="0"/>
              <a:t>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Technology Discussion Topics: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Specialist focus in India development teams</a:t>
            </a:r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Global Customers… a topic for another day.</a:t>
            </a:r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598029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69149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Summary &amp;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Summary: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Economics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Culture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Teams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Technology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Recommendation:</a:t>
            </a:r>
          </a:p>
          <a:p>
            <a:pPr marL="0" indent="0">
              <a:buNone/>
            </a:pPr>
            <a:r>
              <a:rPr lang="en-US" sz="2000" b="1" i="1" u="sng" dirty="0"/>
              <a:t>Embrace the adventure!</a:t>
            </a:r>
          </a:p>
        </p:txBody>
      </p:sp>
    </p:spTree>
    <p:extLst>
      <p:ext uri="{BB962C8B-B14F-4D97-AF65-F5344CB8AC3E}">
        <p14:creationId xmlns:p14="http://schemas.microsoft.com/office/powerpoint/2010/main" val="11628031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Everything is due Sunday!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sprint 4 planning on Monday</a:t>
            </a:r>
          </a:p>
        </p:txBody>
      </p:sp>
    </p:spTree>
    <p:extLst>
      <p:ext uri="{BB962C8B-B14F-4D97-AF65-F5344CB8AC3E}">
        <p14:creationId xmlns:p14="http://schemas.microsoft.com/office/powerpoint/2010/main" val="2253440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Planning</a:t>
            </a:r>
          </a:p>
        </p:txBody>
      </p:sp>
    </p:spTree>
    <p:extLst>
      <p:ext uri="{BB962C8B-B14F-4D97-AF65-F5344CB8AC3E}">
        <p14:creationId xmlns:p14="http://schemas.microsoft.com/office/powerpoint/2010/main" val="2890889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Sprint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Sprint 4 Changes:</a:t>
            </a:r>
          </a:p>
          <a:p>
            <a:pPr marL="0" indent="0">
              <a:buNone/>
            </a:pPr>
            <a:r>
              <a:rPr lang="en-US" sz="2000" dirty="0"/>
              <a:t>Very similar last sprint including Discussion, Quiz, Lab, and Reflection</a:t>
            </a:r>
          </a:p>
        </p:txBody>
      </p:sp>
    </p:spTree>
    <p:extLst>
      <p:ext uri="{BB962C8B-B14F-4D97-AF65-F5344CB8AC3E}">
        <p14:creationId xmlns:p14="http://schemas.microsoft.com/office/powerpoint/2010/main" val="3367567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26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Product Backlog vs Sprint Backlog</a:t>
            </a:r>
          </a:p>
        </p:txBody>
      </p:sp>
    </p:spTree>
    <p:extLst>
      <p:ext uri="{BB962C8B-B14F-4D97-AF65-F5344CB8AC3E}">
        <p14:creationId xmlns:p14="http://schemas.microsoft.com/office/powerpoint/2010/main" val="3979847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</a:t>
            </a:r>
            <a:r>
              <a:rPr lang="en-US" sz="3600"/>
              <a:t>– Product Backlog to Sprint Backlog</a:t>
            </a:r>
            <a:endParaRPr lang="en-US" sz="3600" dirty="0"/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4670433" y="4304296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9321712-D682-9E47-855B-2A860196DD2B}"/>
              </a:ext>
            </a:extLst>
          </p:cNvPr>
          <p:cNvSpPr/>
          <p:nvPr/>
        </p:nvSpPr>
        <p:spPr>
          <a:xfrm>
            <a:off x="2221033" y="515950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9669</TotalTime>
  <Words>599</Words>
  <Application>Microsoft Macintosh PowerPoint</Application>
  <PresentationFormat>Widescreen</PresentationFormat>
  <Paragraphs>121</Paragraphs>
  <Slides>34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Wingdings</vt:lpstr>
      <vt:lpstr>Office Theme</vt:lpstr>
      <vt:lpstr>Class Session Check List</vt:lpstr>
      <vt:lpstr>Class Session Check List</vt:lpstr>
      <vt:lpstr>PowerPoint Presentation</vt:lpstr>
      <vt:lpstr>Prework</vt:lpstr>
      <vt:lpstr>PowerPoint Presentation</vt:lpstr>
      <vt:lpstr>Sprint Planning</vt:lpstr>
      <vt:lpstr>Scrum Process – Sprint Planning</vt:lpstr>
      <vt:lpstr>PowerPoint Presentation</vt:lpstr>
      <vt:lpstr>Scrum Process – Product Backlog to Sprint Backlog</vt:lpstr>
      <vt:lpstr>Scrum Process – Sprint Planning</vt:lpstr>
      <vt:lpstr>PowerPoint Presentation</vt:lpstr>
      <vt:lpstr>Scrum Team Sprint 4 Planning</vt:lpstr>
      <vt:lpstr>PowerPoint Presentation</vt:lpstr>
      <vt:lpstr>Prework For Next Class</vt:lpstr>
      <vt:lpstr>Global Software Development &amp; Working With India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More Economics</vt:lpstr>
      <vt:lpstr>PowerPoint Presentation</vt:lpstr>
      <vt:lpstr>Cultural Scales</vt:lpstr>
      <vt:lpstr>Cultural Map: Context &amp; Feedback</vt:lpstr>
      <vt:lpstr>Distributed Software Development &amp; Working With India</vt:lpstr>
      <vt:lpstr>Cultural Map: Egalitarianism</vt:lpstr>
      <vt:lpstr>Cultural Understanding: Egalitarian vs Hierarchical</vt:lpstr>
      <vt:lpstr>Cultural Map: Task Based</vt:lpstr>
      <vt:lpstr>Process</vt:lpstr>
      <vt:lpstr>Teams</vt:lpstr>
      <vt:lpstr>Technology</vt:lpstr>
      <vt:lpstr>Summary &amp; Recommendation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436</cp:revision>
  <dcterms:created xsi:type="dcterms:W3CDTF">2020-08-26T19:34:34Z</dcterms:created>
  <dcterms:modified xsi:type="dcterms:W3CDTF">2021-03-01T20:54:30Z</dcterms:modified>
</cp:coreProperties>
</file>