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105" r:id="rId2"/>
    <p:sldId id="1106" r:id="rId3"/>
    <p:sldId id="1256" r:id="rId4"/>
    <p:sldId id="1327" r:id="rId5"/>
    <p:sldId id="1111" r:id="rId6"/>
    <p:sldId id="1109" r:id="rId7"/>
    <p:sldId id="1331" r:id="rId8"/>
    <p:sldId id="1310" r:id="rId9"/>
    <p:sldId id="1311" r:id="rId10"/>
    <p:sldId id="1321" r:id="rId11"/>
    <p:sldId id="1313" r:id="rId12"/>
    <p:sldId id="1312" r:id="rId13"/>
    <p:sldId id="1314" r:id="rId14"/>
    <p:sldId id="1306" r:id="rId15"/>
    <p:sldId id="1307" r:id="rId16"/>
    <p:sldId id="1315" r:id="rId17"/>
    <p:sldId id="1316" r:id="rId18"/>
    <p:sldId id="1317" r:id="rId19"/>
    <p:sldId id="1318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7"/>
    <p:restoredTop sz="82619"/>
  </p:normalViewPr>
  <p:slideViewPr>
    <p:cSldViewPr snapToGrid="0" snapToObjects="1">
      <p:cViewPr varScale="1">
        <p:scale>
          <a:sx n="128" d="100"/>
          <a:sy n="128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6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87"/>
            <a:ext cx="10902417" cy="3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7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65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9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7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56866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257129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86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Summary: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29095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0017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Review of Sever Environments and Quiz JSON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Board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Diversity and Global Teams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99970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Focus on 5 as the highest priority</a:t>
            </a:r>
          </a:p>
          <a:p>
            <a:pPr marL="0" indent="0">
              <a:buNone/>
            </a:pPr>
            <a:r>
              <a:rPr lang="en-US" sz="2000" dirty="0"/>
              <a:t>Be prepared for a scrum team decision on server platforms and JSON formats</a:t>
            </a:r>
          </a:p>
        </p:txBody>
      </p:sp>
    </p:spTree>
    <p:extLst>
      <p:ext uri="{BB962C8B-B14F-4D97-AF65-F5344CB8AC3E}">
        <p14:creationId xmlns:p14="http://schemas.microsoft.com/office/powerpoint/2010/main" val="296947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Scrum Team Review: Sever Environments and JSON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JSON format in sample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Finalize Server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46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75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 Board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8052E-7189-064D-A870-A6B45DF85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8" y="2210825"/>
            <a:ext cx="11315642" cy="1475257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661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Diversity and Global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9092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622</Words>
  <Application>Microsoft Macintosh PowerPoint</Application>
  <PresentationFormat>Widescreen</PresentationFormat>
  <Paragraphs>114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 For Next Class</vt:lpstr>
      <vt:lpstr>Scrum Team Review: Sever Environments and JSON Formats</vt:lpstr>
      <vt:lpstr>Scrum Team Discussion Board 4</vt:lpstr>
      <vt:lpstr>Scrum Team Discussion Board 4</vt:lpstr>
      <vt:lpstr>Diversity and Global Software Development</vt:lpstr>
      <vt:lpstr>Economics</vt:lpstr>
      <vt:lpstr>Cultural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Summary: Software Development &amp; Working With India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418</cp:revision>
  <dcterms:created xsi:type="dcterms:W3CDTF">2020-08-26T19:34:34Z</dcterms:created>
  <dcterms:modified xsi:type="dcterms:W3CDTF">2021-03-04T20:08:55Z</dcterms:modified>
</cp:coreProperties>
</file>