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341" r:id="rId3"/>
    <p:sldId id="1340" r:id="rId4"/>
    <p:sldId id="1221" r:id="rId5"/>
    <p:sldId id="1101" r:id="rId6"/>
    <p:sldId id="1342" r:id="rId7"/>
    <p:sldId id="1338" r:id="rId8"/>
    <p:sldId id="1109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6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2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//filing in my own rectangle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g.setColor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Color(0, 0, 139));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g.fillRect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panelHeight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5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//filing in my own rectangle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g.setColor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(new Color(0, 0, 139));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g.fillRect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(0, 0,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panelWidth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panelHeight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91994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</p:txBody>
      </p:sp>
    </p:spTree>
    <p:extLst>
      <p:ext uri="{BB962C8B-B14F-4D97-AF65-F5344CB8AC3E}">
        <p14:creationId xmlns:p14="http://schemas.microsoft.com/office/powerpoint/2010/main" val="65427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38063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22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with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Together with MatchmakerLite - Part 1</a:t>
            </a:r>
          </a:p>
        </p:txBody>
      </p:sp>
    </p:spTree>
    <p:extLst>
      <p:ext uri="{BB962C8B-B14F-4D97-AF65-F5344CB8AC3E}">
        <p14:creationId xmlns:p14="http://schemas.microsoft.com/office/powerpoint/2010/main" val="140383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MatchmakerLite - Part 2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282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51D84F-CE31-9A4C-A94C-65BF4DE37C53}"/>
              </a:ext>
            </a:extLst>
          </p:cNvPr>
          <p:cNvSpPr txBox="1"/>
          <p:nvPr/>
        </p:nvSpPr>
        <p:spPr>
          <a:xfrm>
            <a:off x="1295407" y="4069054"/>
            <a:ext cx="9601186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Required Notes Format </a:t>
            </a:r>
          </a:p>
          <a:p>
            <a:r>
              <a:rPr lang="en-US" dirty="0"/>
              <a:t>Discussion: #</a:t>
            </a:r>
          </a:p>
          <a:p>
            <a:r>
              <a:rPr lang="en-US" dirty="0"/>
              <a:t>Team: </a:t>
            </a:r>
            <a:r>
              <a:rPr lang="en-US" dirty="0" err="1"/>
              <a:t>FluffyPenguins</a:t>
            </a:r>
            <a:endParaRPr lang="en-US" dirty="0"/>
          </a:p>
          <a:p>
            <a:r>
              <a:rPr lang="en-US" dirty="0"/>
              <a:t>Participants: Eric Pogue (note taker), Chanda Rubin (presenter), and Ted Danson</a:t>
            </a:r>
          </a:p>
          <a:p>
            <a:r>
              <a:rPr lang="en-US" dirty="0"/>
              <a:t>Discussion Points: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1.</a:t>
            </a:r>
          </a:p>
          <a:p>
            <a:pPr marL="342900" indent="-342900">
              <a:buAutoNum type="arabicPeriod"/>
            </a:pPr>
            <a:r>
              <a:rPr lang="en-US" dirty="0"/>
              <a:t>Discussion point 2</a:t>
            </a:r>
          </a:p>
          <a:p>
            <a:pPr marL="342900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25121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Presenter gives brief report out </a:t>
            </a:r>
          </a:p>
        </p:txBody>
      </p:sp>
    </p:spTree>
    <p:extLst>
      <p:ext uri="{BB962C8B-B14F-4D97-AF65-F5344CB8AC3E}">
        <p14:creationId xmlns:p14="http://schemas.microsoft.com/office/powerpoint/2010/main" val="35223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9820</TotalTime>
  <Words>396</Words>
  <Application>Microsoft Macintosh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PowerPoint Presentation</vt:lpstr>
      <vt:lpstr>Prework</vt:lpstr>
      <vt:lpstr>PowerPoint Presentation</vt:lpstr>
      <vt:lpstr>PowerPoint Presentation</vt:lpstr>
      <vt:lpstr>PowerPoint Presentation</vt:lpstr>
      <vt:lpstr>Prework</vt:lpstr>
      <vt:lpstr>Scrum Team Discussion Board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448</cp:revision>
  <dcterms:created xsi:type="dcterms:W3CDTF">2020-08-26T19:34:34Z</dcterms:created>
  <dcterms:modified xsi:type="dcterms:W3CDTF">2021-03-05T16:30:37Z</dcterms:modified>
</cp:coreProperties>
</file>