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105" r:id="rId2"/>
    <p:sldId id="1341" r:id="rId3"/>
    <p:sldId id="1343" r:id="rId4"/>
    <p:sldId id="1221" r:id="rId5"/>
    <p:sldId id="1268" r:id="rId6"/>
    <p:sldId id="655" r:id="rId7"/>
    <p:sldId id="1342" r:id="rId8"/>
    <p:sldId id="1338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1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//filing in my own rectangle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g.setColor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Color(0, 0, 139));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g.fillRect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(0, 0,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panelWidth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panelHeight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Mic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Artificial Intelligence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Matchmaker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91994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MatchmakerLite - Part 2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6698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Open Mic Demos</a:t>
            </a:r>
          </a:p>
        </p:txBody>
      </p:sp>
    </p:spTree>
    <p:extLst>
      <p:ext uri="{BB962C8B-B14F-4D97-AF65-F5344CB8AC3E}">
        <p14:creationId xmlns:p14="http://schemas.microsoft.com/office/powerpoint/2010/main" val="338063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of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77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F0F14A-093D-AB4A-BCC7-76C423B3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98" y="0"/>
            <a:ext cx="9042203" cy="67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34"/>
    </mc:Choice>
    <mc:Fallback xmlns="">
      <p:transition spd="slow" advTm="1372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 with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Together with MatchmakerLite</a:t>
            </a:r>
          </a:p>
        </p:txBody>
      </p:sp>
    </p:spTree>
    <p:extLst>
      <p:ext uri="{BB962C8B-B14F-4D97-AF65-F5344CB8AC3E}">
        <p14:creationId xmlns:p14="http://schemas.microsoft.com/office/powerpoint/2010/main" val="140383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first half of activity 13</a:t>
            </a:r>
          </a:p>
          <a:p>
            <a:pPr marL="0" indent="0">
              <a:buNone/>
            </a:pPr>
            <a:r>
              <a:rPr lang="en-US" sz="2000" dirty="0"/>
              <a:t>Be prepared for Quiz 4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MatchmakerLite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Recall: No class Thursday or Friday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829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9849</TotalTime>
  <Words>300</Words>
  <Application>Microsoft Macintosh PowerPoint</Application>
  <PresentationFormat>Widescreen</PresentationFormat>
  <Paragraphs>47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Class Session Check List</vt:lpstr>
      <vt:lpstr>PowerPoint Presentation</vt:lpstr>
      <vt:lpstr>Prework</vt:lpstr>
      <vt:lpstr>PowerPoint Presentation</vt:lpstr>
      <vt:lpstr>Scrum Team Review of Artificial Intelligence</vt:lpstr>
      <vt:lpstr>PowerPoint Presentation</vt:lpstr>
      <vt:lpstr>PowerPoint Presentation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453</cp:revision>
  <dcterms:created xsi:type="dcterms:W3CDTF">2020-08-26T19:34:34Z</dcterms:created>
  <dcterms:modified xsi:type="dcterms:W3CDTF">2021-03-08T19:52:16Z</dcterms:modified>
</cp:coreProperties>
</file>