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1344" r:id="rId2"/>
    <p:sldId id="1256" r:id="rId3"/>
    <p:sldId id="1343" r:id="rId4"/>
    <p:sldId id="1327" r:id="rId5"/>
    <p:sldId id="1346" r:id="rId6"/>
    <p:sldId id="1326" r:id="rId7"/>
    <p:sldId id="1211" r:id="rId8"/>
    <p:sldId id="105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64"/>
    <p:restoredTop sz="82619"/>
  </p:normalViewPr>
  <p:slideViewPr>
    <p:cSldViewPr snapToGrid="0" snapToObjects="1">
      <p:cViewPr varScale="1">
        <p:scale>
          <a:sx n="128" d="100"/>
          <a:sy n="128" d="100"/>
        </p:scale>
        <p:origin x="20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3/10/21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08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08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03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694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34445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 Q&amp;A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Programming Together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70FB51-60F2-4745-ACDF-CBD96ADDEFB7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1252936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15 and compete a majority of 16</a:t>
            </a:r>
          </a:p>
          <a:p>
            <a:pPr marL="0" indent="0">
              <a:buNone/>
            </a:pPr>
            <a:r>
              <a:rPr lang="en-US" sz="2000" dirty="0"/>
              <a:t>Be prepared for quiz 4</a:t>
            </a:r>
          </a:p>
        </p:txBody>
      </p:sp>
    </p:spTree>
    <p:extLst>
      <p:ext uri="{BB962C8B-B14F-4D97-AF65-F5344CB8AC3E}">
        <p14:creationId xmlns:p14="http://schemas.microsoft.com/office/powerpoint/2010/main" val="1628156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Assignment 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Review modifications to lab 4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91609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Programming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MosaicLite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6049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Everything is due Sunday</a:t>
            </a:r>
          </a:p>
          <a:p>
            <a:pPr marL="0" indent="0">
              <a:buNone/>
            </a:pPr>
            <a:r>
              <a:rPr lang="en-US" sz="2000" dirty="0"/>
              <a:t>No class Friday… have a wonderful break</a:t>
            </a:r>
          </a:p>
        </p:txBody>
      </p:sp>
    </p:spTree>
    <p:extLst>
      <p:ext uri="{BB962C8B-B14F-4D97-AF65-F5344CB8AC3E}">
        <p14:creationId xmlns:p14="http://schemas.microsoft.com/office/powerpoint/2010/main" val="127033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3494678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9993</TotalTime>
  <Words>202</Words>
  <Application>Microsoft Macintosh PowerPoint</Application>
  <PresentationFormat>Widescreen</PresentationFormat>
  <Paragraphs>34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Preflight Check List</vt:lpstr>
      <vt:lpstr>PowerPoint Presentation</vt:lpstr>
      <vt:lpstr>Prework For Next Class</vt:lpstr>
      <vt:lpstr>Assignment Q&amp;A</vt:lpstr>
      <vt:lpstr>Programming Together</vt:lpstr>
      <vt:lpstr>Prework</vt:lpstr>
      <vt:lpstr>PowerPoint Presentation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447</cp:revision>
  <dcterms:created xsi:type="dcterms:W3CDTF">2020-08-26T19:34:34Z</dcterms:created>
  <dcterms:modified xsi:type="dcterms:W3CDTF">2021-03-10T20:57:02Z</dcterms:modified>
</cp:coreProperties>
</file>