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105" r:id="rId2"/>
    <p:sldId id="1256" r:id="rId3"/>
    <p:sldId id="1348" r:id="rId4"/>
    <p:sldId id="1174" r:id="rId5"/>
    <p:sldId id="1156" r:id="rId6"/>
    <p:sldId id="1157" r:id="rId7"/>
    <p:sldId id="1221" r:id="rId8"/>
    <p:sldId id="1101" r:id="rId9"/>
    <p:sldId id="1220" r:id="rId10"/>
    <p:sldId id="1350" r:id="rId11"/>
    <p:sldId id="1139" r:id="rId12"/>
    <p:sldId id="1338" r:id="rId13"/>
    <p:sldId id="1339" r:id="rId14"/>
    <p:sldId id="10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9"/>
    <p:restoredTop sz="82492"/>
  </p:normalViewPr>
  <p:slideViewPr>
    <p:cSldViewPr snapToGrid="0" snapToObjects="1">
      <p:cViewPr varScale="1">
        <p:scale>
          <a:sx n="186" d="100"/>
          <a:sy n="186" d="100"/>
        </p:scale>
        <p:origin x="2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374057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61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assignment submission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and up to date through sprint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are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your current grade and be aware of drop deadlines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Editorial: My goal is to make lab assignments challenging for everyone but to be an “easy grader” on the most challenging requirements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Next Class: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Complete through activity 7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scrum team Discussion on Brainstorming Final Project ideas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for Programming Together with </a:t>
            </a:r>
            <a:r>
              <a:rPr lang="en-US" sz="2000" dirty="0" err="1"/>
              <a:t>TurtleDraw</a:t>
            </a:r>
            <a:r>
              <a:rPr lang="en-US" sz="2000" dirty="0"/>
              <a:t> Lite – Part 1/2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Monday: Scrum team discussion on Networks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Wednesday: Quiz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18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Team Retrospective plus Brainstorming Final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change in the class to make your life better and/or easier?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5?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Brainstorm at least two Final Project ideas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839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Brainstorming Final Projects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Focus on ideas starting your final project proposal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082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1652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3913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171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806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526</Words>
  <Application>Microsoft Macintosh PowerPoint</Application>
  <PresentationFormat>Widescreen</PresentationFormat>
  <Paragraphs>81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PowerPoint Presentation</vt:lpstr>
      <vt:lpstr>Prework For Next Class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4</vt:lpstr>
      <vt:lpstr>Class Retrospective</vt:lpstr>
      <vt:lpstr>Prework</vt:lpstr>
      <vt:lpstr>Team Retrospective plus Brainstorming Final Project Ideas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464</cp:revision>
  <dcterms:created xsi:type="dcterms:W3CDTF">2020-08-26T19:34:34Z</dcterms:created>
  <dcterms:modified xsi:type="dcterms:W3CDTF">2021-03-17T17:35:03Z</dcterms:modified>
</cp:coreProperties>
</file>