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1349" r:id="rId2"/>
    <p:sldId id="1256" r:id="rId3"/>
    <p:sldId id="1350" r:id="rId4"/>
    <p:sldId id="1174" r:id="rId5"/>
    <p:sldId id="1156" r:id="rId6"/>
    <p:sldId id="1157" r:id="rId7"/>
    <p:sldId id="1221" r:id="rId8"/>
    <p:sldId id="1101" r:id="rId9"/>
    <p:sldId id="1220" r:id="rId10"/>
    <p:sldId id="1351" r:id="rId11"/>
    <p:sldId id="1139" r:id="rId12"/>
    <p:sldId id="1338" r:id="rId13"/>
    <p:sldId id="1339" r:id="rId14"/>
    <p:sldId id="105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05"/>
    <p:restoredTop sz="82610"/>
  </p:normalViewPr>
  <p:slideViewPr>
    <p:cSldViewPr snapToGrid="0" snapToObjects="1">
      <p:cViewPr varScale="1">
        <p:scale>
          <a:sx n="186" d="100"/>
          <a:sy n="186" d="100"/>
        </p:scale>
        <p:origin x="2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77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1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96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00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76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0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20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4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041831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560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Solid assignment submission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Grades are posted but comments are weak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answer should be available now and you may email me with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Check your current grade and be aware of drop date deadlines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Editorial: My goal is to make lab assignments challenging for everyone but to be an “easy grader” on the most challenging requirements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B2A34-6511-0445-942D-B8685206D5A1}"/>
              </a:ext>
            </a:extLst>
          </p:cNvPr>
          <p:cNvSpPr txBox="1"/>
          <p:nvPr/>
        </p:nvSpPr>
        <p:spPr>
          <a:xfrm>
            <a:off x="-3045708" y="-900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1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7</a:t>
            </a:r>
          </a:p>
          <a:p>
            <a:pPr marL="0" indent="0">
              <a:buNone/>
            </a:pPr>
            <a:r>
              <a:rPr lang="en-US" sz="2000" dirty="0"/>
              <a:t>Be prepared for scrum team Discussion on Brainstorming Final Project ideas</a:t>
            </a:r>
          </a:p>
          <a:p>
            <a:pPr marL="0" indent="0">
              <a:buNone/>
            </a:pPr>
            <a:r>
              <a:rPr lang="en-US" sz="2000" dirty="0"/>
              <a:t>Be prepared for Programming Together: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err="1"/>
              <a:t>SwissArmyKnifeLite</a:t>
            </a:r>
            <a:r>
              <a:rPr lang="en-US" sz="2000" dirty="0"/>
              <a:t>, Getters, Setters, and </a:t>
            </a:r>
            <a:r>
              <a:rPr lang="en-US" sz="2000" dirty="0" err="1"/>
              <a:t>toString</a:t>
            </a:r>
            <a:r>
              <a:rPr lang="en-US" sz="2000" dirty="0"/>
              <a:t> (Matt)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Azure Deployment (Ryan)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21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Team Retrospective plus Brainstorming Final Project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Provide your feedback 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can we change in the class to make your life better and/or easier?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one thing your team can commit to improving on in sprint 5?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Brainstorm at least two Final Project ideas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477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Retrospective plus Brainstorming Final Project Ideas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123229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4 prior to next class</a:t>
            </a:r>
          </a:p>
          <a:p>
            <a:pPr marL="0" indent="0">
              <a:buNone/>
            </a:pPr>
            <a:r>
              <a:rPr lang="en-US" sz="2000" dirty="0"/>
              <a:t>Focus on ideas starting your final project proposal</a:t>
            </a:r>
          </a:p>
          <a:p>
            <a:pPr marL="0" indent="0">
              <a:buNone/>
            </a:pPr>
            <a:r>
              <a:rPr lang="en-US" sz="2000" dirty="0"/>
              <a:t>Be prepared for demos &amp; retrospective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374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1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9008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prepared to ask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</p:txBody>
      </p:sp>
    </p:spTree>
    <p:extLst>
      <p:ext uri="{BB962C8B-B14F-4D97-AF65-F5344CB8AC3E}">
        <p14:creationId xmlns:p14="http://schemas.microsoft.com/office/powerpoint/2010/main" val="195011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376798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91528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0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10051</TotalTime>
  <Words>520</Words>
  <Application>Microsoft Macintosh PowerPoint</Application>
  <PresentationFormat>Widescreen</PresentationFormat>
  <Paragraphs>73</Paragraphs>
  <Slides>14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Worksheet</vt:lpstr>
      <vt:lpstr>Preflight Check List</vt:lpstr>
      <vt:lpstr>PowerPoint Presentation</vt:lpstr>
      <vt:lpstr>Prework For Next Class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 for Sprint 4</vt:lpstr>
      <vt:lpstr>Class Retrospective</vt:lpstr>
      <vt:lpstr>Prework</vt:lpstr>
      <vt:lpstr>Team Retrospective plus Brainstorming Final Project Ideas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455</cp:revision>
  <dcterms:created xsi:type="dcterms:W3CDTF">2020-08-26T19:34:34Z</dcterms:created>
  <dcterms:modified xsi:type="dcterms:W3CDTF">2021-03-17T17:52:37Z</dcterms:modified>
</cp:coreProperties>
</file>