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1330" r:id="rId2"/>
    <p:sldId id="1256" r:id="rId3"/>
    <p:sldId id="1335" r:id="rId4"/>
    <p:sldId id="1337" r:id="rId5"/>
    <p:sldId id="1339" r:id="rId6"/>
    <p:sldId id="1340" r:id="rId7"/>
    <p:sldId id="1129" r:id="rId8"/>
    <p:sldId id="1341" r:id="rId9"/>
    <p:sldId id="1343" r:id="rId10"/>
    <p:sldId id="1345" r:id="rId11"/>
    <p:sldId id="1344" r:id="rId12"/>
    <p:sldId id="1349" r:id="rId13"/>
    <p:sldId id="1099" r:id="rId14"/>
    <p:sldId id="1350" r:id="rId15"/>
    <p:sldId id="1351" r:id="rId16"/>
    <p:sldId id="1354" r:id="rId17"/>
    <p:sldId id="1352" r:id="rId18"/>
    <p:sldId id="1353" r:id="rId19"/>
    <p:sldId id="10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82506"/>
  </p:normalViewPr>
  <p:slideViewPr>
    <p:cSldViewPr snapToGrid="0" snapToObjects="1">
      <p:cViewPr varScale="1">
        <p:scale>
          <a:sx n="127" d="100"/>
          <a:sy n="127" d="100"/>
        </p:scale>
        <p:origin x="1912" y="192"/>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3/18/21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dirty="0"/>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35656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18210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Seating chart attendance tracker contact tracer</a:t>
            </a:r>
          </a:p>
          <a:p>
            <a:r>
              <a:rPr lang="en-US" dirty="0"/>
              <a:t>Data driven syllabus creator </a:t>
            </a:r>
          </a:p>
          <a:p>
            <a:r>
              <a:rPr lang="en-US" dirty="0"/>
              <a:t>Test/Quiz application</a:t>
            </a:r>
          </a:p>
          <a:p>
            <a:r>
              <a:rPr lang="en-US" dirty="0"/>
              <a:t>Weather, Sports, </a:t>
            </a:r>
            <a:r>
              <a:rPr lang="en-US" dirty="0" err="1"/>
              <a:t>Valdiator</a:t>
            </a:r>
            <a:r>
              <a:rPr lang="en-US" dirty="0"/>
              <a:t> </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2365367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37324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17416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1467667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143830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23623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Seating chart and attendance tracker (virtual and in person)</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64043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Seating chart attendance tracker contact tracer</a:t>
            </a:r>
          </a:p>
          <a:p>
            <a:r>
              <a:rPr lang="en-US" dirty="0"/>
              <a:t>Data driven syllabus creator </a:t>
            </a:r>
          </a:p>
          <a:p>
            <a:r>
              <a:rPr lang="en-US" dirty="0"/>
              <a:t>Test/Quiz application</a:t>
            </a:r>
          </a:p>
          <a:p>
            <a:r>
              <a:rPr lang="en-US" dirty="0"/>
              <a:t>Weather, Sports, </a:t>
            </a:r>
            <a:r>
              <a:rPr lang="en-US" dirty="0" err="1"/>
              <a:t>Valdiator</a:t>
            </a:r>
            <a:r>
              <a:rPr lang="en-US" dirty="0"/>
              <a:t> </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1998818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393463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3/18/21</a:t>
            </a:fld>
            <a:endParaRPr lang="en-US" dirty="0"/>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3/18/21</a:t>
            </a:fld>
            <a:endParaRPr lang="en-US" dirty="0"/>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dirty="0"/>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3289835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Architectural Analysis Discussions</a:t>
            </a:r>
          </a:p>
        </p:txBody>
      </p:sp>
    </p:spTree>
    <p:extLst>
      <p:ext uri="{BB962C8B-B14F-4D97-AF65-F5344CB8AC3E}">
        <p14:creationId xmlns:p14="http://schemas.microsoft.com/office/powerpoint/2010/main" val="60028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err="1"/>
              <a:t>Saas</a:t>
            </a:r>
            <a:r>
              <a:rPr lang="en-US" sz="3600" dirty="0"/>
              <a:t> Layers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Layers: </a:t>
            </a:r>
          </a:p>
          <a:p>
            <a:pPr marL="457200" indent="-457200">
              <a:buFont typeface="+mj-lt"/>
              <a:buAutoNum type="arabicPeriod"/>
            </a:pPr>
            <a:r>
              <a:rPr lang="en-US" sz="2000" dirty="0"/>
              <a:t>Presentation</a:t>
            </a:r>
          </a:p>
          <a:p>
            <a:pPr marL="457200" indent="-457200">
              <a:buFont typeface="+mj-lt"/>
              <a:buAutoNum type="arabicPeriod"/>
            </a:pPr>
            <a:r>
              <a:rPr lang="en-US" sz="2000" dirty="0"/>
              <a:t>Logic</a:t>
            </a:r>
          </a:p>
          <a:p>
            <a:pPr marL="457200" indent="-457200">
              <a:buFont typeface="+mj-lt"/>
              <a:buAutoNum type="arabicPeriod"/>
            </a:pPr>
            <a:r>
              <a:rPr lang="en-US" sz="2000" dirty="0"/>
              <a:t>Data</a:t>
            </a:r>
          </a:p>
        </p:txBody>
      </p:sp>
    </p:spTree>
    <p:extLst>
      <p:ext uri="{BB962C8B-B14F-4D97-AF65-F5344CB8AC3E}">
        <p14:creationId xmlns:p14="http://schemas.microsoft.com/office/powerpoint/2010/main" val="130345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40304"/>
            <a:ext cx="10515600" cy="757272"/>
          </a:xfrm>
        </p:spPr>
        <p:txBody>
          <a:bodyPr>
            <a:normAutofit/>
          </a:bodyPr>
          <a:lstStyle/>
          <a:p>
            <a:r>
              <a:rPr lang="en-US" sz="3600" dirty="0"/>
              <a:t>Architectural Analysis Discussions</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Application Name (2 minutes)</a:t>
            </a:r>
          </a:p>
          <a:p>
            <a:pPr marL="342900" indent="-342900">
              <a:buFont typeface="+mj-lt"/>
              <a:buAutoNum type="arabicPeriod"/>
            </a:pPr>
            <a:r>
              <a:rPr lang="en-US" sz="2000" dirty="0"/>
              <a:t>Application Purpose and Key Features (10 minutes)</a:t>
            </a:r>
          </a:p>
          <a:p>
            <a:pPr marL="342900" indent="-342900">
              <a:buFont typeface="+mj-lt"/>
              <a:buAutoNum type="arabicPeriod"/>
            </a:pPr>
            <a:r>
              <a:rPr lang="en-US" sz="2000" dirty="0"/>
              <a:t>Technology Components (8 minutes)</a:t>
            </a:r>
          </a:p>
          <a:p>
            <a:pPr marL="342900" indent="-342900">
              <a:buFont typeface="+mj-lt"/>
              <a:buAutoNum type="arabicPeriod"/>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3822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Lab</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532254"/>
          </a:xfrm>
        </p:spPr>
        <p:txBody>
          <a:bodyPr>
            <a:normAutofit/>
          </a:bodyPr>
          <a:lstStyle/>
          <a:p>
            <a:pPr marL="0" indent="0">
              <a:buNone/>
            </a:pPr>
            <a:r>
              <a:rPr lang="en-US" sz="2000" dirty="0"/>
              <a:t>Final Project Teams and Application Names</a:t>
            </a:r>
          </a:p>
        </p:txBody>
      </p:sp>
      <p:pic>
        <p:nvPicPr>
          <p:cNvPr id="4" name="Picture 3">
            <a:extLst>
              <a:ext uri="{FF2B5EF4-FFF2-40B4-BE49-F238E27FC236}">
                <a16:creationId xmlns:a16="http://schemas.microsoft.com/office/drawing/2014/main" id="{6230AD3F-9280-0944-86E7-119584BFD642}"/>
              </a:ext>
            </a:extLst>
          </p:cNvPr>
          <p:cNvPicPr>
            <a:picLocks noChangeAspect="1"/>
          </p:cNvPicPr>
          <p:nvPr/>
        </p:nvPicPr>
        <p:blipFill rotWithShape="1">
          <a:blip r:embed="rId2"/>
          <a:srcRect t="36730"/>
          <a:stretch/>
        </p:blipFill>
        <p:spPr>
          <a:xfrm>
            <a:off x="1341375" y="1915886"/>
            <a:ext cx="9666260" cy="4636080"/>
          </a:xfrm>
          <a:prstGeom prst="rect">
            <a:avLst/>
          </a:prstGeom>
        </p:spPr>
      </p:pic>
    </p:spTree>
    <p:extLst>
      <p:ext uri="{BB962C8B-B14F-4D97-AF65-F5344CB8AC3E}">
        <p14:creationId xmlns:p14="http://schemas.microsoft.com/office/powerpoint/2010/main" val="69681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Application Purpose and Key Features</a:t>
            </a:r>
          </a:p>
        </p:txBody>
      </p:sp>
    </p:spTree>
    <p:extLst>
      <p:ext uri="{BB962C8B-B14F-4D97-AF65-F5344CB8AC3E}">
        <p14:creationId xmlns:p14="http://schemas.microsoft.com/office/powerpoint/2010/main" val="394267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Technology Components</a:t>
            </a:r>
          </a:p>
        </p:txBody>
      </p:sp>
    </p:spTree>
    <p:extLst>
      <p:ext uri="{BB962C8B-B14F-4D97-AF65-F5344CB8AC3E}">
        <p14:creationId xmlns:p14="http://schemas.microsoft.com/office/powerpoint/2010/main" val="32202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A96EBF-902F-704F-B388-C49D995112A8}"/>
              </a:ext>
            </a:extLst>
          </p:cNvPr>
          <p:cNvPicPr>
            <a:picLocks noChangeAspect="1"/>
          </p:cNvPicPr>
          <p:nvPr/>
        </p:nvPicPr>
        <p:blipFill>
          <a:blip r:embed="rId3"/>
          <a:stretch>
            <a:fillRect/>
          </a:stretch>
        </p:blipFill>
        <p:spPr>
          <a:xfrm>
            <a:off x="1371123" y="3965927"/>
            <a:ext cx="9525470" cy="2157555"/>
          </a:xfrm>
          <a:prstGeom prst="rect">
            <a:avLst/>
          </a:prstGeom>
          <a:ln w="25400">
            <a:solidFill>
              <a:schemeClr val="tx1"/>
            </a:solidFill>
          </a:ln>
        </p:spPr>
      </p:pic>
      <p:sp>
        <p:nvSpPr>
          <p:cNvPr id="2" name="Title 1"/>
          <p:cNvSpPr>
            <a:spLocks noGrp="1"/>
          </p:cNvSpPr>
          <p:nvPr>
            <p:ph type="title"/>
          </p:nvPr>
        </p:nvSpPr>
        <p:spPr>
          <a:xfrm>
            <a:off x="838201" y="540304"/>
            <a:ext cx="10515600" cy="757272"/>
          </a:xfrm>
        </p:spPr>
        <p:txBody>
          <a:bodyPr>
            <a:normAutofit/>
          </a:bodyPr>
          <a:lstStyle/>
          <a:p>
            <a:r>
              <a:rPr lang="en-US" sz="3600" dirty="0"/>
              <a:t>Scrum Team Discussion Board 5</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Assign note taker and presenter roles to team members</a:t>
            </a:r>
          </a:p>
          <a:p>
            <a:pPr marL="342900" indent="-342900">
              <a:buFont typeface="+mj-lt"/>
              <a:buAutoNum type="arabicPeriod"/>
            </a:pPr>
            <a:r>
              <a:rPr lang="en-US" sz="2000" dirty="0"/>
              <a:t>Review and discuss the discussion topic for this sprint for approximately 10 minutes</a:t>
            </a:r>
          </a:p>
          <a:p>
            <a:pPr marL="342900" indent="-342900">
              <a:buFont typeface="+mj-lt"/>
              <a:buAutoNum type="arabicPeriod"/>
            </a:pPr>
            <a:r>
              <a:rPr lang="en-US" sz="2000" dirty="0"/>
              <a:t>Note taker takes notes and presenter prepares a report out summary</a:t>
            </a:r>
          </a:p>
          <a:p>
            <a:pPr marL="342900" indent="-342900">
              <a:buFont typeface="+mj-lt"/>
              <a:buAutoNum type="arabicPeriod"/>
            </a:pPr>
            <a:r>
              <a:rPr lang="en-US" sz="2000" dirty="0"/>
              <a:t>Note taker share notes with all participating team members </a:t>
            </a:r>
          </a:p>
          <a:p>
            <a:pPr marL="342900" indent="-342900">
              <a:buFont typeface="+mj-lt"/>
              <a:buAutoNum type="arabicPeriod"/>
            </a:pPr>
            <a:r>
              <a:rPr lang="en-US" sz="2000" dirty="0"/>
              <a:t>Each team member pastes and submits exact copy of the notes into their discussion board</a:t>
            </a:r>
          </a:p>
          <a:p>
            <a:pPr marL="342900" indent="-342900">
              <a:buFont typeface="+mj-lt"/>
              <a:buAutoNum type="arabicPeriod"/>
            </a:pPr>
            <a:r>
              <a:rPr lang="en-US" sz="2000" dirty="0"/>
              <a:t>Sit back, relax, and tell the note taker and presenter what I wonderful job the did</a:t>
            </a:r>
          </a:p>
          <a:p>
            <a:pPr marL="0" indent="0">
              <a:buNone/>
            </a:pPr>
            <a:endParaRPr lang="en-US" sz="2000" dirty="0"/>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7C49FDE2-2932-DC46-A916-46C15DBD99F0}"/>
              </a:ext>
            </a:extLst>
          </p:cNvPr>
          <p:cNvPicPr>
            <a:picLocks noChangeAspect="1"/>
          </p:cNvPicPr>
          <p:nvPr/>
        </p:nvPicPr>
        <p:blipFill>
          <a:blip r:embed="rId4"/>
          <a:stretch>
            <a:fillRect/>
          </a:stretch>
        </p:blipFill>
        <p:spPr>
          <a:xfrm>
            <a:off x="69850" y="1442742"/>
            <a:ext cx="12052300" cy="2197100"/>
          </a:xfrm>
          <a:prstGeom prst="rect">
            <a:avLst/>
          </a:prstGeom>
          <a:ln w="25400">
            <a:solidFill>
              <a:schemeClr val="accent1"/>
            </a:solidFill>
          </a:ln>
        </p:spPr>
      </p:pic>
    </p:spTree>
    <p:extLst>
      <p:ext uri="{BB962C8B-B14F-4D97-AF65-F5344CB8AC3E}">
        <p14:creationId xmlns:p14="http://schemas.microsoft.com/office/powerpoint/2010/main" val="297446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Report Out</a:t>
            </a:r>
          </a:p>
        </p:txBody>
      </p:sp>
    </p:spTree>
    <p:extLst>
      <p:ext uri="{BB962C8B-B14F-4D97-AF65-F5344CB8AC3E}">
        <p14:creationId xmlns:p14="http://schemas.microsoft.com/office/powerpoint/2010/main" val="56044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10 prior to next class</a:t>
            </a:r>
          </a:p>
          <a:p>
            <a:pPr marL="0" indent="0">
              <a:buNone/>
            </a:pPr>
            <a:r>
              <a:rPr lang="en-US" sz="2000" dirty="0"/>
              <a:t>Be prepared for a scrum team discussion on React, Docker, and Go</a:t>
            </a:r>
          </a:p>
          <a:p>
            <a:pPr marL="0" indent="0">
              <a:buNone/>
            </a:pPr>
            <a:r>
              <a:rPr lang="en-US" sz="2000" dirty="0"/>
              <a:t>Be prepared for Quiz 5</a:t>
            </a:r>
          </a:p>
        </p:txBody>
      </p:sp>
    </p:spTree>
    <p:extLst>
      <p:ext uri="{BB962C8B-B14F-4D97-AF65-F5344CB8AC3E}">
        <p14:creationId xmlns:p14="http://schemas.microsoft.com/office/powerpoint/2010/main" val="147932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344454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Software Engineering Perspectives &amp; Priorities</a:t>
            </a:r>
          </a:p>
          <a:p>
            <a:pPr marL="457200" indent="-457200">
              <a:buFont typeface="+mj-lt"/>
              <a:buAutoNum type="arabicPeriod"/>
            </a:pPr>
            <a:r>
              <a:rPr lang="en-US" sz="2000" dirty="0"/>
              <a:t>Sprint 5 Planning Q&amp;A</a:t>
            </a:r>
          </a:p>
          <a:p>
            <a:pPr marL="457200" indent="-457200">
              <a:buFont typeface="+mj-lt"/>
              <a:buAutoNum type="arabicPeriod"/>
            </a:pPr>
            <a:r>
              <a:rPr lang="en-US" sz="2000" dirty="0"/>
              <a:t>Architectural Analysis Discussions</a:t>
            </a:r>
          </a:p>
          <a:p>
            <a:pPr marL="457200" indent="-457200">
              <a:buFont typeface="+mj-lt"/>
              <a:buAutoNum type="arabicPeriod"/>
            </a:pPr>
            <a:r>
              <a:rPr lang="en-US" sz="2000" dirty="0"/>
              <a:t>Final Project Proposals Scrum Team Discussions</a:t>
            </a:r>
          </a:p>
          <a:p>
            <a:pPr marL="457200" indent="-457200">
              <a:buFont typeface="+mj-lt"/>
              <a:buAutoNum type="arabicPeriod"/>
            </a:pPr>
            <a:r>
              <a:rPr lang="en-US" sz="2000" dirty="0"/>
              <a:t>Discussion Board 5: Final Project Proposal</a:t>
            </a:r>
          </a:p>
          <a:p>
            <a:pPr marL="457200" indent="-457200">
              <a:buFont typeface="+mj-lt"/>
              <a:buAutoNum type="arabicPeriod"/>
            </a:pPr>
            <a:r>
              <a:rPr lang="en-US" sz="2000" dirty="0"/>
              <a:t>Prework for Next Class</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4B70FB51-60F2-4745-ACDF-CBD96ADDEFB7}"/>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23952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5 prior to next class</a:t>
            </a:r>
          </a:p>
          <a:p>
            <a:pPr marL="0" indent="0">
              <a:buNone/>
            </a:pPr>
            <a:r>
              <a:rPr lang="en-US" sz="2000" dirty="0"/>
              <a:t>Be prepared to </a:t>
            </a:r>
            <a:r>
              <a:rPr lang="en-US" sz="2000"/>
              <a:t>discuss analysis</a:t>
            </a:r>
            <a:endParaRPr lang="en-US" sz="2000" dirty="0"/>
          </a:p>
          <a:p>
            <a:pPr marL="0" indent="0">
              <a:buNone/>
            </a:pPr>
            <a:r>
              <a:rPr lang="en-US" sz="2000" dirty="0"/>
              <a:t>Be prepared to work on Final Project Proposal</a:t>
            </a:r>
          </a:p>
        </p:txBody>
      </p:sp>
    </p:spTree>
    <p:extLst>
      <p:ext uri="{BB962C8B-B14F-4D97-AF65-F5344CB8AC3E}">
        <p14:creationId xmlns:p14="http://schemas.microsoft.com/office/powerpoint/2010/main" val="272828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Perspectives &amp; Priorities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Perspectives: </a:t>
            </a:r>
          </a:p>
          <a:p>
            <a:pPr>
              <a:buFont typeface="Wingdings" pitchFamily="2" charset="2"/>
              <a:buChar char="§"/>
            </a:pPr>
            <a:r>
              <a:rPr lang="en-US" sz="2000" dirty="0"/>
              <a:t>Process</a:t>
            </a:r>
          </a:p>
          <a:p>
            <a:pPr>
              <a:buFont typeface="Wingdings" pitchFamily="2" charset="2"/>
              <a:buChar char="§"/>
            </a:pPr>
            <a:r>
              <a:rPr lang="en-US" sz="2000" dirty="0"/>
              <a:t>Technology </a:t>
            </a:r>
          </a:p>
          <a:p>
            <a:pPr>
              <a:buFont typeface="Wingdings" pitchFamily="2" charset="2"/>
              <a:buChar char="§"/>
            </a:pPr>
            <a:r>
              <a:rPr lang="en-US" sz="2000" dirty="0"/>
              <a:t>Customer (User)</a:t>
            </a:r>
          </a:p>
        </p:txBody>
      </p:sp>
    </p:spTree>
    <p:extLst>
      <p:ext uri="{BB962C8B-B14F-4D97-AF65-F5344CB8AC3E}">
        <p14:creationId xmlns:p14="http://schemas.microsoft.com/office/powerpoint/2010/main" val="285916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Perspectives &amp; Priorities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Agile Priorities: </a:t>
            </a:r>
          </a:p>
          <a:p>
            <a:pPr marL="457200" indent="-457200">
              <a:buFont typeface="+mj-lt"/>
              <a:buAutoNum type="arabicPeriod"/>
            </a:pPr>
            <a:r>
              <a:rPr lang="en-US" sz="2000" dirty="0"/>
              <a:t>Customer</a:t>
            </a:r>
          </a:p>
          <a:p>
            <a:pPr marL="457200" indent="-457200">
              <a:buFont typeface="+mj-lt"/>
              <a:buAutoNum type="arabicPeriod"/>
            </a:pPr>
            <a:r>
              <a:rPr lang="en-US" sz="2000" dirty="0"/>
              <a:t>Technology</a:t>
            </a:r>
          </a:p>
          <a:p>
            <a:pPr marL="457200" indent="-457200">
              <a:buFont typeface="+mj-lt"/>
              <a:buAutoNum type="arabicPeriod"/>
            </a:pPr>
            <a:r>
              <a:rPr lang="en-US" sz="2000" dirty="0"/>
              <a:t>Process</a:t>
            </a:r>
          </a:p>
        </p:txBody>
      </p:sp>
    </p:spTree>
    <p:extLst>
      <p:ext uri="{BB962C8B-B14F-4D97-AF65-F5344CB8AC3E}">
        <p14:creationId xmlns:p14="http://schemas.microsoft.com/office/powerpoint/2010/main" val="338590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Review Activities List and Assignments</a:t>
            </a:r>
          </a:p>
        </p:txBody>
      </p:sp>
    </p:spTree>
    <p:extLst>
      <p:ext uri="{BB962C8B-B14F-4D97-AF65-F5344CB8AC3E}">
        <p14:creationId xmlns:p14="http://schemas.microsoft.com/office/powerpoint/2010/main" val="98896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5 Planning Q&amp;A</a:t>
            </a:r>
          </a:p>
        </p:txBody>
      </p:sp>
    </p:spTree>
    <p:extLst>
      <p:ext uri="{BB962C8B-B14F-4D97-AF65-F5344CB8AC3E}">
        <p14:creationId xmlns:p14="http://schemas.microsoft.com/office/powerpoint/2010/main" val="206081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Architectural Analysis Discussions</a:t>
            </a:r>
          </a:p>
        </p:txBody>
      </p:sp>
    </p:spTree>
    <p:extLst>
      <p:ext uri="{BB962C8B-B14F-4D97-AF65-F5344CB8AC3E}">
        <p14:creationId xmlns:p14="http://schemas.microsoft.com/office/powerpoint/2010/main" val="125195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Architecture Analysis Papers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b="1" dirty="0"/>
              <a:t>Serverless Computing Analysis</a:t>
            </a:r>
          </a:p>
          <a:p>
            <a:pPr marL="0" indent="0">
              <a:buNone/>
            </a:pPr>
            <a:r>
              <a:rPr lang="en-US" sz="2000" dirty="0"/>
              <a:t>As a team, write a 2+ paper that compares Azure Functions, Google Cloud Functions, and AWS </a:t>
            </a:r>
            <a:r>
              <a:rPr lang="en-US" sz="2000" dirty="0" err="1"/>
              <a:t>Lamda</a:t>
            </a:r>
            <a:r>
              <a:rPr lang="en-US" sz="2000" dirty="0"/>
              <a:t>. Compare and contrast the environments across at least 4 key platform characteristics. One characteristic should be support for the Go language.</a:t>
            </a:r>
          </a:p>
          <a:p>
            <a:pPr marL="0" indent="0">
              <a:buNone/>
            </a:pPr>
            <a:r>
              <a:rPr lang="en-US" sz="2000" dirty="0"/>
              <a:t>The initial section should list team participants and describe each serverless platform. In the second section of your paper, complete a table with each platform across the top and each characteristic listed in priority order (most important first) along the left side of the table. Complete the table for all serverless platforms. Finally, provide a conclusion section that summarizes your findings.</a:t>
            </a:r>
          </a:p>
          <a:p>
            <a:pPr marL="0" indent="0">
              <a:buNone/>
            </a:pPr>
            <a:r>
              <a:rPr lang="en-US" sz="2000" dirty="0"/>
              <a:t>In the space below comment on your personal contribution to the paper before attaching a copy of the paper in MS Word format to this question.</a:t>
            </a:r>
          </a:p>
        </p:txBody>
      </p:sp>
    </p:spTree>
    <p:extLst>
      <p:ext uri="{BB962C8B-B14F-4D97-AF65-F5344CB8AC3E}">
        <p14:creationId xmlns:p14="http://schemas.microsoft.com/office/powerpoint/2010/main" val="1492008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9240</TotalTime>
  <Words>599</Words>
  <Application>Microsoft Macintosh PowerPoint</Application>
  <PresentationFormat>Widescreen</PresentationFormat>
  <Paragraphs>93</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Preflight Check List</vt:lpstr>
      <vt:lpstr>PowerPoint Presentation</vt:lpstr>
      <vt:lpstr>Prework</vt:lpstr>
      <vt:lpstr>Perspectives &amp; Priorities</vt:lpstr>
      <vt:lpstr>Perspectives &amp; Priorities</vt:lpstr>
      <vt:lpstr>PowerPoint Presentation</vt:lpstr>
      <vt:lpstr>PowerPoint Presentation</vt:lpstr>
      <vt:lpstr>PowerPoint Presentation</vt:lpstr>
      <vt:lpstr>Recall Architecture Analysis Papers</vt:lpstr>
      <vt:lpstr>PowerPoint Presentation</vt:lpstr>
      <vt:lpstr>Saas Layers</vt:lpstr>
      <vt:lpstr>Architectural Analysis Discussions</vt:lpstr>
      <vt:lpstr>Lab</vt:lpstr>
      <vt:lpstr>PowerPoint Presentation</vt:lpstr>
      <vt:lpstr>PowerPoint Presentation</vt:lpstr>
      <vt:lpstr>Scrum Team Discussion Board 5</vt:lpstr>
      <vt:lpstr>PowerPoint Presentation</vt:lpstr>
      <vt:lpstr>Prework For Next Class</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472</cp:revision>
  <dcterms:created xsi:type="dcterms:W3CDTF">2020-08-26T19:34:34Z</dcterms:created>
  <dcterms:modified xsi:type="dcterms:W3CDTF">2021-03-18T18:32:05Z</dcterms:modified>
</cp:coreProperties>
</file>