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349" r:id="rId2"/>
    <p:sldId id="1105" r:id="rId3"/>
    <p:sldId id="1341" r:id="rId4"/>
    <p:sldId id="1352" r:id="rId5"/>
    <p:sldId id="1342" r:id="rId6"/>
    <p:sldId id="1356" r:id="rId7"/>
    <p:sldId id="1099" r:id="rId8"/>
    <p:sldId id="1346" r:id="rId9"/>
    <p:sldId id="1357" r:id="rId10"/>
    <p:sldId id="1354" r:id="rId11"/>
    <p:sldId id="1358" r:id="rId12"/>
    <p:sldId id="1256" r:id="rId13"/>
    <p:sldId id="1350" r:id="rId14"/>
    <p:sldId id="1174" r:id="rId15"/>
    <p:sldId id="1156" r:id="rId16"/>
    <p:sldId id="1157" r:id="rId17"/>
    <p:sldId id="1221" r:id="rId18"/>
    <p:sldId id="1101" r:id="rId19"/>
    <p:sldId id="1220" r:id="rId20"/>
    <p:sldId id="1351" r:id="rId21"/>
    <p:sldId id="1139" r:id="rId22"/>
    <p:sldId id="1338" r:id="rId23"/>
    <p:sldId id="1339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0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3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Seating chart attendance tracker contact tracer</a:t>
            </a:r>
          </a:p>
          <a:p>
            <a:r>
              <a:rPr lang="en-US" dirty="0"/>
              <a:t>Data driven syllabus creator </a:t>
            </a:r>
          </a:p>
          <a:p>
            <a:r>
              <a:rPr lang="en-US" dirty="0"/>
              <a:t>Test/Quiz application</a:t>
            </a:r>
          </a:p>
          <a:p>
            <a:r>
              <a:rPr lang="en-US" dirty="0"/>
              <a:t>Weather, Sports, </a:t>
            </a:r>
            <a:r>
              <a:rPr lang="en-US" dirty="0" err="1"/>
              <a:t>Valdiator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10+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Dale chapter 15 on Networks</a:t>
            </a:r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83088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Retrospective plus Brainstorming Final Project Ideas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23229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Focus on ideas starting your final project proposal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74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008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195011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76798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1528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41831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60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but comments are weak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 and you may email me with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 and be aware of drop date deadlines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Editorial: My goal is to make lab assignments challenging for everyone but to be an “easy grader” on the most challenging requirements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1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scrum team Discussion on Brainstorming Final Project ideas</a:t>
            </a:r>
          </a:p>
          <a:p>
            <a:pPr marL="0" indent="0">
              <a:buNone/>
            </a:pPr>
            <a:r>
              <a:rPr lang="en-US" sz="2000" dirty="0"/>
              <a:t>Be prepared for Programming Together: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/>
              <a:t>SwissArmyKnifeLite</a:t>
            </a:r>
            <a:r>
              <a:rPr lang="en-US" sz="2000" dirty="0"/>
              <a:t>, Getters, Setters, and </a:t>
            </a:r>
            <a:r>
              <a:rPr lang="en-US" sz="2000" dirty="0" err="1"/>
              <a:t>toString</a:t>
            </a:r>
            <a:r>
              <a:rPr lang="en-US" sz="2000" dirty="0"/>
              <a:t> (Matt)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Azure Deployment (Ryan)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Team Retrospective plus Brainstorming Final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change in the class to make your life better and/or easier?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5?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Brainstorm at least two Final Project ideas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477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91994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scrum team Discussion on Brainstorming Final Project ideas</a:t>
            </a:r>
          </a:p>
          <a:p>
            <a:pPr marL="0" indent="0">
              <a:buNone/>
            </a:pPr>
            <a:r>
              <a:rPr lang="en-US" sz="2000" dirty="0"/>
              <a:t>Be prepared for Programming Together:</a:t>
            </a:r>
          </a:p>
          <a:p>
            <a:pPr>
              <a:buFont typeface="Wingdings" pitchFamily="2" charset="2"/>
              <a:buChar char="§"/>
            </a:pPr>
            <a:r>
              <a:rPr lang="en-US" sz="2000"/>
              <a:t>SwissArmyKnifeLite 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Getters, Setters, and </a:t>
            </a:r>
            <a:r>
              <a:rPr lang="en-US" sz="2000" dirty="0" err="1"/>
              <a:t>toString</a:t>
            </a:r>
            <a:r>
              <a:rPr lang="en-US" sz="2000" dirty="0"/>
              <a:t> (Matt)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Azure Deployment (Ryan)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40383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Final Project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Application Name (2 minutes)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Application Purpose and Key Features (10 minutes)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22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3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Project Teams and Application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0AD3F-9280-0944-86E7-119584BFD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0"/>
          <a:stretch/>
        </p:blipFill>
        <p:spPr>
          <a:xfrm>
            <a:off x="1341375" y="1915886"/>
            <a:ext cx="9666260" cy="46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9FDE2-2932-DC46-A916-46C15DBD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442742"/>
            <a:ext cx="12052300" cy="21971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56044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871</Words>
  <Application>Microsoft Macintosh PowerPoint</Application>
  <PresentationFormat>Widescreen</PresentationFormat>
  <Paragraphs>129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Preflight Check List</vt:lpstr>
      <vt:lpstr>PowerPoint Presentation</vt:lpstr>
      <vt:lpstr>Prework</vt:lpstr>
      <vt:lpstr>PowerPoint Presentation</vt:lpstr>
      <vt:lpstr>Final Project Discussions</vt:lpstr>
      <vt:lpstr>Lab</vt:lpstr>
      <vt:lpstr>Scrum Team Discussion Board 5</vt:lpstr>
      <vt:lpstr>PowerPoint Presentation</vt:lpstr>
      <vt:lpstr>Prework</vt:lpstr>
      <vt:lpstr>End of Session</vt:lpstr>
      <vt:lpstr>PowerPoint Presentation</vt:lpstr>
      <vt:lpstr>Prework For Next Class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4</vt:lpstr>
      <vt:lpstr>Class Retrospective</vt:lpstr>
      <vt:lpstr>Prework</vt:lpstr>
      <vt:lpstr>Team Retrospective plus Brainstorming Final Project Ideas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456</cp:revision>
  <dcterms:created xsi:type="dcterms:W3CDTF">2020-08-26T19:34:34Z</dcterms:created>
  <dcterms:modified xsi:type="dcterms:W3CDTF">2021-03-19T00:22:16Z</dcterms:modified>
</cp:coreProperties>
</file>