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349" r:id="rId2"/>
    <p:sldId id="1357" r:id="rId3"/>
    <p:sldId id="1355" r:id="rId4"/>
    <p:sldId id="1268" r:id="rId5"/>
    <p:sldId id="655" r:id="rId6"/>
    <p:sldId id="1342" r:id="rId7"/>
    <p:sldId id="1358" r:id="rId8"/>
    <p:sldId id="1352" r:id="rId9"/>
    <p:sldId id="1354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/>
    <p:restoredTop sz="82492"/>
  </p:normalViewPr>
  <p:slideViewPr>
    <p:cSldViewPr snapToGrid="0" snapToObjects="1">
      <p:cViewPr varScale="1">
        <p:scale>
          <a:sx n="186" d="100"/>
          <a:sy n="186" d="100"/>
        </p:scale>
        <p:origin x="2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64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0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6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wis.education/#/activity/example-co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Review of Networks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TurtleDraw and </a:t>
            </a:r>
            <a:r>
              <a:rPr lang="en-US" sz="2000" dirty="0" err="1"/>
              <a:t>TurtleDrawLite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7608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Next Class: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Complete through activity 7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prepared for scrum team Discussion on Brainstorming Final Project ideas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prepared for Programming Together with TurtleDraw Lite – Part 1/2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Upcoming: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Monday: Scrum team discussion on Networks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Wednesday: Quiz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361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Review of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reviews key topics using “team number by percent of content” method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977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571C3-A170-1D4E-AFB4-5E352C684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721" y="0"/>
            <a:ext cx="8770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234"/>
    </mc:Choice>
    <mc:Fallback xmlns="">
      <p:transition spd="slow" advTm="13723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 with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Together with TurtleDraw Lite – Part 1/2</a:t>
            </a:r>
          </a:p>
        </p:txBody>
      </p:sp>
    </p:spTree>
    <p:extLst>
      <p:ext uri="{BB962C8B-B14F-4D97-AF65-F5344CB8AC3E}">
        <p14:creationId xmlns:p14="http://schemas.microsoft.com/office/powerpoint/2010/main" val="140383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Class Example Code </a:t>
            </a:r>
            <a:r>
              <a:rPr lang="en-US" sz="4400" dirty="0">
                <a:latin typeface="+mj-lt"/>
                <a:hlinkClick r:id="rId3"/>
              </a:rPr>
              <a:t>[link]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72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Report Out</a:t>
            </a:r>
          </a:p>
        </p:txBody>
      </p:sp>
    </p:spTree>
    <p:extLst>
      <p:ext uri="{BB962C8B-B14F-4D97-AF65-F5344CB8AC3E}">
        <p14:creationId xmlns:p14="http://schemas.microsoft.com/office/powerpoint/2010/main" val="56044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12</a:t>
            </a:r>
          </a:p>
          <a:p>
            <a:pPr marL="0" indent="0">
              <a:buNone/>
            </a:pPr>
            <a:r>
              <a:rPr lang="en-US" sz="2000" dirty="0"/>
              <a:t>Be prepared for Quiz 5</a:t>
            </a:r>
          </a:p>
        </p:txBody>
      </p:sp>
    </p:spTree>
    <p:extLst>
      <p:ext uri="{BB962C8B-B14F-4D97-AF65-F5344CB8AC3E}">
        <p14:creationId xmlns:p14="http://schemas.microsoft.com/office/powerpoint/2010/main" val="112829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10574</TotalTime>
  <Words>274</Words>
  <Application>Microsoft Macintosh PowerPoint</Application>
  <PresentationFormat>Widescreen</PresentationFormat>
  <Paragraphs>48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Preflight Check List</vt:lpstr>
      <vt:lpstr>PowerPoint Presentation</vt:lpstr>
      <vt:lpstr>Prework</vt:lpstr>
      <vt:lpstr>Scrum Team Review of Networks</vt:lpstr>
      <vt:lpstr>PowerPoint Presentation</vt:lpstr>
      <vt:lpstr>PowerPoint Presentation</vt:lpstr>
      <vt:lpstr>PowerPoint Presentation</vt:lpstr>
      <vt:lpstr>PowerPoint Presentation</vt:lpstr>
      <vt:lpstr>Prework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475</cp:revision>
  <dcterms:created xsi:type="dcterms:W3CDTF">2020-08-26T19:34:34Z</dcterms:created>
  <dcterms:modified xsi:type="dcterms:W3CDTF">2021-03-22T17:49:30Z</dcterms:modified>
</cp:coreProperties>
</file>