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360" r:id="rId3"/>
    <p:sldId id="1365" r:id="rId4"/>
    <p:sldId id="1268" r:id="rId5"/>
    <p:sldId id="655" r:id="rId6"/>
    <p:sldId id="501" r:id="rId7"/>
    <p:sldId id="1358" r:id="rId8"/>
    <p:sldId id="1366" r:id="rId9"/>
    <p:sldId id="1352" r:id="rId10"/>
    <p:sldId id="1354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#/activity/example-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60680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r>
              <a:rPr lang="en-US" sz="2000" dirty="0"/>
              <a:t>Be prepared for Programming Together: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SwissArmyKnifeLite, Getters, Setters, and toString (Matt)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Azure Deployment (Ryan)</a:t>
            </a:r>
          </a:p>
        </p:txBody>
      </p:sp>
    </p:spTree>
    <p:extLst>
      <p:ext uri="{BB962C8B-B14F-4D97-AF65-F5344CB8AC3E}">
        <p14:creationId xmlns:p14="http://schemas.microsoft.com/office/powerpoint/2010/main" val="20808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571C3-A170-1D4E-AFB4-5E352C68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21" y="0"/>
            <a:ext cx="8770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34"/>
    </mc:Choice>
    <mc:Fallback xmlns="">
      <p:transition spd="slow" advTm="1372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Testing Topics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how software development process impacts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verification and </a:t>
            </a:r>
            <a:r>
              <a:rPr lang="en-US" sz="2000"/>
              <a:t>validation and understand </a:t>
            </a:r>
            <a:r>
              <a:rPr lang="en-US" sz="2000" dirty="0"/>
              <a:t>the importance of testing and the criticality of finding/fixing defects 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software testing terms including unit, integration, and user acceptance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software testing terms including performance testing, manual, and automated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the purpose, syntax, and annotations of JUnit</a:t>
            </a:r>
          </a:p>
        </p:txBody>
      </p:sp>
    </p:spTree>
    <p:extLst>
      <p:ext uri="{BB962C8B-B14F-4D97-AF65-F5344CB8AC3E}">
        <p14:creationId xmlns:p14="http://schemas.microsoft.com/office/powerpoint/2010/main" val="261043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Class Example Code </a:t>
            </a:r>
            <a:r>
              <a:rPr lang="en-US" sz="4400" dirty="0">
                <a:latin typeface="+mj-lt"/>
                <a:hlinkClick r:id="rId3"/>
              </a:rPr>
              <a:t>[link]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SwissArmyKnifeLite, Getters, Setters, and toString (Matt)</a:t>
            </a:r>
          </a:p>
          <a:p>
            <a:pPr marL="0" indent="0">
              <a:buNone/>
            </a:pPr>
            <a:r>
              <a:rPr lang="en-US" sz="2000" dirty="0"/>
              <a:t>Azure Deployment (Ryan)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432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56044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11209</TotalTime>
  <Words>325</Words>
  <Application>Microsoft Macintosh PowerPoint</Application>
  <PresentationFormat>Widescreen</PresentationFormat>
  <Paragraphs>50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Scrum Team Review of Testing</vt:lpstr>
      <vt:lpstr>PowerPoint Presentation</vt:lpstr>
      <vt:lpstr>Testing Topics</vt:lpstr>
      <vt:lpstr>PowerPoint Presentation</vt:lpstr>
      <vt:lpstr>Programming Together</vt:lpstr>
      <vt:lpstr>PowerPoint Presentation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462</cp:revision>
  <dcterms:created xsi:type="dcterms:W3CDTF">2020-08-26T19:34:34Z</dcterms:created>
  <dcterms:modified xsi:type="dcterms:W3CDTF">2021-03-23T13:29:40Z</dcterms:modified>
</cp:coreProperties>
</file>