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256" r:id="rId3"/>
    <p:sldId id="1359" r:id="rId4"/>
    <p:sldId id="1327" r:id="rId5"/>
    <p:sldId id="1346" r:id="rId6"/>
    <p:sldId id="1354" r:id="rId7"/>
    <p:sldId id="1099" r:id="rId8"/>
    <p:sldId id="1211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40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0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wis.education/#/activity/exampl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5 plus final project name review.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80298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</a:t>
            </a:r>
          </a:p>
          <a:p>
            <a:pPr marL="0" indent="0">
              <a:buNone/>
            </a:pPr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297379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Assignment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assignment changes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7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Class Example Code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Azure website creation</a:t>
            </a:r>
          </a:p>
        </p:txBody>
      </p:sp>
    </p:spTree>
    <p:extLst>
      <p:ext uri="{BB962C8B-B14F-4D97-AF65-F5344CB8AC3E}">
        <p14:creationId xmlns:p14="http://schemas.microsoft.com/office/powerpoint/2010/main" val="381520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</a:t>
            </a:r>
            <a:r>
              <a:rPr lang="en-US" sz="2000" dirty="0" err="1"/>
              <a:t>TurtleDrawLite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829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Application Name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0AD3F-9280-0944-86E7-119584BFD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30"/>
          <a:stretch/>
        </p:blipFill>
        <p:spPr>
          <a:xfrm>
            <a:off x="901467" y="1542273"/>
            <a:ext cx="10389065" cy="49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5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200" dirty="0"/>
              <a:t>Review your final project name </a:t>
            </a:r>
          </a:p>
          <a:p>
            <a:pPr marL="0" indent="0" algn="ctr">
              <a:buNone/>
            </a:pPr>
            <a:r>
              <a:rPr lang="en-US" sz="3200" dirty="0"/>
              <a:t>before you leave today.</a:t>
            </a:r>
          </a:p>
        </p:txBody>
      </p:sp>
    </p:spTree>
    <p:extLst>
      <p:ext uri="{BB962C8B-B14F-4D97-AF65-F5344CB8AC3E}">
        <p14:creationId xmlns:p14="http://schemas.microsoft.com/office/powerpoint/2010/main" val="362467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10585</TotalTime>
  <Words>223</Words>
  <Application>Microsoft Macintosh PowerPoint</Application>
  <PresentationFormat>Widescreen</PresentationFormat>
  <Paragraphs>40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Assignment Q&amp;A</vt:lpstr>
      <vt:lpstr>Programming Together</vt:lpstr>
      <vt:lpstr>Prework</vt:lpstr>
      <vt:lpstr>Application Name Examples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477</cp:revision>
  <dcterms:created xsi:type="dcterms:W3CDTF">2020-08-26T19:34:34Z</dcterms:created>
  <dcterms:modified xsi:type="dcterms:W3CDTF">2021-03-24T16:37:49Z</dcterms:modified>
</cp:coreProperties>
</file>