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1349" r:id="rId2"/>
    <p:sldId id="1305" r:id="rId3"/>
    <p:sldId id="1360" r:id="rId4"/>
    <p:sldId id="1327" r:id="rId5"/>
    <p:sldId id="1346" r:id="rId6"/>
    <p:sldId id="1267" r:id="rId7"/>
    <p:sldId id="105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21"/>
    <p:restoredTop sz="82500"/>
  </p:normalViewPr>
  <p:slideViewPr>
    <p:cSldViewPr snapToGrid="0" snapToObjects="1">
      <p:cViewPr varScale="1">
        <p:scale>
          <a:sx n="142" d="100"/>
          <a:sy n="142" d="100"/>
        </p:scale>
        <p:origin x="2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8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wis.education/#/activity/example-cod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ACD4C8-37E3-0642-A7AA-BEEAB23A941E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444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5 Assignment Q&amp;A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25826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r>
              <a:rPr lang="en-US" sz="2000" dirty="0"/>
              <a:t>Be prepared for Programming Together with </a:t>
            </a:r>
            <a:r>
              <a:rPr lang="en-US" sz="2000" dirty="0" err="1"/>
              <a:t>TurtleDrawLite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169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Assignment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One last look at Lab 5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874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Programming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Class Example Code </a:t>
            </a:r>
            <a:r>
              <a:rPr lang="en-US" sz="2000" dirty="0">
                <a:hlinkClick r:id="rId2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TurtleDrawLite</a:t>
            </a:r>
            <a:r>
              <a:rPr lang="en-US" sz="2000" dirty="0"/>
              <a:t> 1,2, and 3</a:t>
            </a:r>
          </a:p>
          <a:p>
            <a:pPr marL="0" indent="0">
              <a:buNone/>
            </a:pPr>
            <a:r>
              <a:rPr lang="en-US" sz="2000" dirty="0"/>
              <a:t>How can I help?</a:t>
            </a:r>
          </a:p>
        </p:txBody>
      </p:sp>
    </p:spTree>
    <p:extLst>
      <p:ext uri="{BB962C8B-B14F-4D97-AF65-F5344CB8AC3E}">
        <p14:creationId xmlns:p14="http://schemas.microsoft.com/office/powerpoint/2010/main" val="381520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r>
              <a:rPr lang="en-US" sz="2000" dirty="0"/>
              <a:t>Be prepared for sprint 6 planning on Monday</a:t>
            </a:r>
          </a:p>
        </p:txBody>
      </p:sp>
    </p:spTree>
    <p:extLst>
      <p:ext uri="{BB962C8B-B14F-4D97-AF65-F5344CB8AC3E}">
        <p14:creationId xmlns:p14="http://schemas.microsoft.com/office/powerpoint/2010/main" val="212240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10612</TotalTime>
  <Words>215</Words>
  <Application>Microsoft Macintosh PowerPoint</Application>
  <PresentationFormat>Widescreen</PresentationFormat>
  <Paragraphs>34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Preflight Check List</vt:lpstr>
      <vt:lpstr>PowerPoint Presentation</vt:lpstr>
      <vt:lpstr>Prework</vt:lpstr>
      <vt:lpstr>Assignment Q&amp;A</vt:lpstr>
      <vt:lpstr>Programming Together</vt:lpstr>
      <vt:lpstr>Prework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480</cp:revision>
  <dcterms:created xsi:type="dcterms:W3CDTF">2020-08-26T19:34:34Z</dcterms:created>
  <dcterms:modified xsi:type="dcterms:W3CDTF">2021-03-26T17:48:58Z</dcterms:modified>
</cp:coreProperties>
</file>