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349" r:id="rId2"/>
    <p:sldId id="1305" r:id="rId3"/>
    <p:sldId id="1367" r:id="rId4"/>
    <p:sldId id="1369" r:id="rId5"/>
    <p:sldId id="1346" r:id="rId6"/>
    <p:sldId id="1267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7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wis.education/#/activity/exampl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5826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</a:t>
            </a:r>
            <a:r>
              <a:rPr lang="en-US" sz="2000" dirty="0" err="1"/>
              <a:t>SwissArmyKnife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 Azure hosting</a:t>
            </a:r>
          </a:p>
        </p:txBody>
      </p:sp>
    </p:spTree>
    <p:extLst>
      <p:ext uri="{BB962C8B-B14F-4D97-AF65-F5344CB8AC3E}">
        <p14:creationId xmlns:p14="http://schemas.microsoft.com/office/powerpoint/2010/main" val="37532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Assignment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 last look at Lab 5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Class Example Code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Azure website creation</a:t>
            </a:r>
          </a:p>
          <a:p>
            <a:pPr marL="0" indent="0">
              <a:buNone/>
            </a:pPr>
            <a:r>
              <a:rPr lang="en-US" sz="2000" dirty="0"/>
              <a:t>SwissArmyKnifeLite</a:t>
            </a:r>
          </a:p>
          <a:p>
            <a:pPr marL="0" indent="0">
              <a:buNone/>
            </a:pPr>
            <a:r>
              <a:rPr lang="en-US" sz="2000" dirty="0"/>
              <a:t>Getters, Setters, and toString (Matt)</a:t>
            </a:r>
          </a:p>
          <a:p>
            <a:pPr marL="0" indent="0">
              <a:buNone/>
            </a:pPr>
            <a:r>
              <a:rPr lang="en-US" sz="2000" dirty="0"/>
              <a:t>Azure Deployment (Ryan)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20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6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12240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11227</TotalTime>
  <Words>226</Words>
  <Application>Microsoft Macintosh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Assignment Q&amp;A</vt:lpstr>
      <vt:lpstr>Programming Together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465</cp:revision>
  <dcterms:created xsi:type="dcterms:W3CDTF">2020-08-26T19:34:34Z</dcterms:created>
  <dcterms:modified xsi:type="dcterms:W3CDTF">2021-03-26T17:49:03Z</dcterms:modified>
</cp:coreProperties>
</file>