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349" r:id="rId2"/>
    <p:sldId id="1224" r:id="rId3"/>
    <p:sldId id="1361" r:id="rId4"/>
    <p:sldId id="1332" r:id="rId5"/>
    <p:sldId id="1226" r:id="rId6"/>
    <p:sldId id="1115" r:id="rId7"/>
    <p:sldId id="1335" r:id="rId8"/>
    <p:sldId id="1114" r:id="rId9"/>
    <p:sldId id="1331" r:id="rId10"/>
    <p:sldId id="1235" r:id="rId11"/>
    <p:sldId id="10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58"/>
    <p:restoredTop sz="82610"/>
  </p:normalViewPr>
  <p:slideViewPr>
    <p:cSldViewPr snapToGrid="0" snapToObjects="1">
      <p:cViewPr varScale="1">
        <p:scale>
          <a:sx n="186" d="100"/>
          <a:sy n="186" d="100"/>
        </p:scale>
        <p:origin x="2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8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84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90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 prior to next class</a:t>
            </a:r>
          </a:p>
          <a:p>
            <a:pPr marL="0" indent="0">
              <a:buNone/>
            </a:pPr>
            <a:r>
              <a:rPr lang="en-US" sz="2000" dirty="0"/>
              <a:t>Be prepared for demos &amp; retrospective</a:t>
            </a:r>
          </a:p>
          <a:p>
            <a:pPr marL="0" indent="0">
              <a:buNone/>
            </a:pPr>
            <a:r>
              <a:rPr lang="en-US" sz="2000" dirty="0"/>
              <a:t>Be prepared for Programming Together 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Performance and Multithreading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71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6 Planning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36337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sprint 6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269787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50283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3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6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last sprint including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class Friday or Monday will be a challenge</a:t>
            </a:r>
          </a:p>
        </p:txBody>
      </p:sp>
    </p:spTree>
    <p:extLst>
      <p:ext uri="{BB962C8B-B14F-4D97-AF65-F5344CB8AC3E}">
        <p14:creationId xmlns:p14="http://schemas.microsoft.com/office/powerpoint/2010/main" val="181453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22341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6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One team 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Identify scrum master for sprint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6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5264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378659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11252</TotalTime>
  <Words>315</Words>
  <Application>Microsoft Macintosh PowerPoint</Application>
  <PresentationFormat>Widescreen</PresentationFormat>
  <Paragraphs>49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Preflight Check List</vt:lpstr>
      <vt:lpstr>PowerPoint Presentation</vt:lpstr>
      <vt:lpstr>Prework</vt:lpstr>
      <vt:lpstr>PowerPoint Presentation</vt:lpstr>
      <vt:lpstr>Scrum Process – Sprint Planning</vt:lpstr>
      <vt:lpstr>Sprint Planning</vt:lpstr>
      <vt:lpstr>PowerPoint Presentation</vt:lpstr>
      <vt:lpstr>Scrum Team Sprint 6 Planning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468</cp:revision>
  <dcterms:created xsi:type="dcterms:W3CDTF">2020-08-26T19:34:34Z</dcterms:created>
  <dcterms:modified xsi:type="dcterms:W3CDTF">2021-03-29T17:40:25Z</dcterms:modified>
</cp:coreProperties>
</file>