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62" r:id="rId2"/>
    <p:sldId id="1406" r:id="rId3"/>
    <p:sldId id="1338" r:id="rId4"/>
    <p:sldId id="1224" r:id="rId5"/>
    <p:sldId id="1332" r:id="rId6"/>
    <p:sldId id="1226" r:id="rId7"/>
    <p:sldId id="1115" r:id="rId8"/>
    <p:sldId id="1335" r:id="rId9"/>
    <p:sldId id="1114" r:id="rId10"/>
    <p:sldId id="1331" r:id="rId11"/>
    <p:sldId id="1235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4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demos… hosted JSON files preferred</a:t>
            </a:r>
          </a:p>
          <a:p>
            <a:pPr marL="0" indent="0">
              <a:buNone/>
            </a:pPr>
            <a:r>
              <a:rPr lang="en-US" sz="2000" dirty="0"/>
              <a:t>Be prepared for retrospectives</a:t>
            </a:r>
          </a:p>
          <a:p>
            <a:pPr marL="0" indent="0">
              <a:buNone/>
            </a:pPr>
            <a:r>
              <a:rPr lang="en-US" sz="2000" dirty="0"/>
              <a:t>Be prepared to share hosted JSON files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Friday: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review “Application Architectures, Object-Oriented Programming, and Databases - Part 1”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team discussion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2137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7 Planning on Monday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Wednesday: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Sharing more Hosted JSON links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57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There are two programming assignments with the first one being “due” at the end of the the first week so that we can have extra time for our final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the last sprint you can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which should make it easier than last sprint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7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scrum master for sprint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7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11332</TotalTime>
  <Words>387</Words>
  <Application>Microsoft Macintosh PowerPoint</Application>
  <PresentationFormat>Widescreen</PresentationFormat>
  <Paragraphs>57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Prework and Announcements</vt:lpstr>
      <vt:lpstr>Prework</vt:lpstr>
      <vt:lpstr>PowerPoint Presentation</vt:lpstr>
      <vt:lpstr>PowerPoint Presentation</vt:lpstr>
      <vt:lpstr>Scrum Process – Sprint Planning</vt:lpstr>
      <vt:lpstr>Sprint Planning</vt:lpstr>
      <vt:lpstr>PowerPoint Presentation</vt:lpstr>
      <vt:lpstr>Scrum Team Sprint 7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479</cp:revision>
  <dcterms:created xsi:type="dcterms:W3CDTF">2020-08-26T19:34:34Z</dcterms:created>
  <dcterms:modified xsi:type="dcterms:W3CDTF">2021-04-12T16:51:11Z</dcterms:modified>
</cp:coreProperties>
</file>