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54" r:id="rId2"/>
    <p:sldId id="1389" r:id="rId3"/>
    <p:sldId id="1428" r:id="rId4"/>
    <p:sldId id="1320" r:id="rId5"/>
    <p:sldId id="1379" r:id="rId6"/>
    <p:sldId id="1156" r:id="rId7"/>
    <p:sldId id="1157" r:id="rId8"/>
    <p:sldId id="1221" r:id="rId9"/>
    <p:sldId id="1101" r:id="rId10"/>
    <p:sldId id="1434" r:id="rId11"/>
    <p:sldId id="1220" r:id="rId12"/>
    <p:sldId id="1383" r:id="rId13"/>
    <p:sldId id="1139" r:id="rId14"/>
    <p:sldId id="1373" r:id="rId15"/>
    <p:sldId id="1258" r:id="rId16"/>
    <p:sldId id="992" r:id="rId17"/>
    <p:sldId id="1432" r:id="rId18"/>
    <p:sldId id="1226" r:id="rId19"/>
    <p:sldId id="1433" r:id="rId20"/>
    <p:sldId id="1235" r:id="rId21"/>
    <p:sldId id="10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224797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6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52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submission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Discussion, Quiz, and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will be posted by the end of the day tomorrow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Reminder that if you do not participate in the scrum team discussion you need to respond back to at least two of your classmates’ discussion posts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you have a new scrum master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9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the last sprint you can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which should make it easier than last sprint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6333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8900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“Application Architectures, Object-Oriented Programming, and Databases - Part 1”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6 Reviews and Retrospectives including your team’s Sprint 6 demo</a:t>
            </a:r>
          </a:p>
          <a:p>
            <a:pPr marL="0" indent="0">
              <a:buNone/>
            </a:pPr>
            <a:r>
              <a:rPr lang="en-US" sz="2000" dirty="0"/>
              <a:t>Be prepared for our class Sprint 7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Who will be demoing for each team?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5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Demos (scrum team)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Retrospectives (scrum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Plus Product Demos (as needed)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743</Words>
  <Application>Microsoft Macintosh PowerPoint</Application>
  <PresentationFormat>Widescreen</PresentationFormat>
  <Paragraphs>104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Prework and Announcements</vt:lpstr>
      <vt:lpstr>Prework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Process – Sprint Retrospective</vt:lpstr>
      <vt:lpstr>Submission Percentage for Sprint 6</vt:lpstr>
      <vt:lpstr>Class Retrospective</vt:lpstr>
      <vt:lpstr>Scrum Team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509</cp:revision>
  <dcterms:created xsi:type="dcterms:W3CDTF">2020-08-26T19:34:34Z</dcterms:created>
  <dcterms:modified xsi:type="dcterms:W3CDTF">2021-04-13T15:47:01Z</dcterms:modified>
</cp:coreProperties>
</file>