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1354" r:id="rId2"/>
    <p:sldId id="1389" r:id="rId3"/>
    <p:sldId id="1425" r:id="rId4"/>
    <p:sldId id="1320" r:id="rId5"/>
    <p:sldId id="1379" r:id="rId6"/>
    <p:sldId id="1156" r:id="rId7"/>
    <p:sldId id="1157" r:id="rId8"/>
    <p:sldId id="1221" r:id="rId9"/>
    <p:sldId id="1101" r:id="rId10"/>
    <p:sldId id="1220" r:id="rId11"/>
    <p:sldId id="1373" r:id="rId12"/>
    <p:sldId id="1427" r:id="rId13"/>
    <p:sldId id="1430" r:id="rId14"/>
    <p:sldId id="1323" r:id="rId15"/>
    <p:sldId id="1331" r:id="rId16"/>
    <p:sldId id="1380" r:id="rId17"/>
    <p:sldId id="1429" r:id="rId18"/>
    <p:sldId id="1139" r:id="rId19"/>
    <p:sldId id="992" r:id="rId20"/>
    <p:sldId id="1431" r:id="rId21"/>
    <p:sldId id="1226" r:id="rId22"/>
    <p:sldId id="1129" r:id="rId23"/>
    <p:sldId id="1235" r:id="rId24"/>
    <p:sldId id="10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3"/>
    <p:restoredTop sz="82610"/>
  </p:normalViewPr>
  <p:slideViewPr>
    <p:cSldViewPr snapToGrid="0" snapToObjects="1">
      <p:cViewPr varScale="1">
        <p:scale>
          <a:sx n="186" d="100"/>
          <a:sy n="186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24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7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9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4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8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9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83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97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47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4/13/21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3.xlsx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4ACD4C8-37E3-0642-A7AA-BEEAB23A941E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 for Sprint 1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1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The team calculates sprint 1 metrics and retrospective using start, stop, continue feedback method. </a:t>
            </a:r>
          </a:p>
          <a:p>
            <a:pPr marL="0" indent="0">
              <a:buNone/>
            </a:pPr>
            <a:r>
              <a:rPr lang="en-US" sz="2000" dirty="0"/>
              <a:t>Calculate say/do ratio with no ambiguity.</a:t>
            </a:r>
          </a:p>
          <a:p>
            <a:pPr marL="0" indent="0">
              <a:buNone/>
            </a:pPr>
            <a:r>
              <a:rPr lang="en-US" sz="2000" dirty="0"/>
              <a:t>Start, Stop, Continue: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Continue: What is something specific that is working? Something that we should make sure that we continue to do.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Start: What is something specific that would be nice to do that we are not doing now? Maybe something that you have seen work well for others.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Stop: What is not working or not adding value? Something to stop doing.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was your say/do ratio and how was it calculated (story points committed and story points done)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two start, stop, continue items?</a:t>
            </a:r>
          </a:p>
        </p:txBody>
      </p:sp>
    </p:spTree>
    <p:extLst>
      <p:ext uri="{BB962C8B-B14F-4D97-AF65-F5344CB8AC3E}">
        <p14:creationId xmlns:p14="http://schemas.microsoft.com/office/powerpoint/2010/main" val="68255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 Update for Sprint 2?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2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2 Planning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sprint 2 plan and make minor updates.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were the changes?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is your original and updated story and story point commitment for sprint 2 </a:t>
            </a:r>
          </a:p>
          <a:p>
            <a:pPr marL="457200" indent="-457200">
              <a:buFont typeface="+mj-lt"/>
              <a:buAutoNum type="arabicPeriod"/>
            </a:pP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73846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3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28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457325"/>
          <a:ext cx="7092950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4" imgW="6540500" imgH="3911600" progId="Excel.Sheet.12">
                  <p:embed/>
                </p:oleObj>
              </mc:Choice>
              <mc:Fallback>
                <p:oleObj name="Worksheet" r:id="rId4" imgW="6540500" imgH="39116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57325"/>
                        <a:ext cx="7092950" cy="424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014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5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746250"/>
          <a:ext cx="7092950" cy="366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Worksheet" r:id="rId4" imgW="6540500" imgH="3378200" progId="Excel.Sheet.12">
                  <p:embed/>
                </p:oleObj>
              </mc:Choice>
              <mc:Fallback>
                <p:oleObj name="Worksheet" r:id="rId4" imgW="6540500" imgH="33782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746250"/>
                        <a:ext cx="7092950" cy="366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3578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for Sprint 6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221832"/>
              </p:ext>
            </p:extLst>
          </p:nvPr>
        </p:nvGraphicFramePr>
        <p:xfrm>
          <a:off x="2549525" y="1711325"/>
          <a:ext cx="7092950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Worksheet" r:id="rId4" imgW="6540500" imgH="3441700" progId="Excel.Sheet.12">
                  <p:embed/>
                </p:oleObj>
              </mc:Choice>
              <mc:Fallback>
                <p:oleObj name="Worksheet" r:id="rId4" imgW="6540500" imgH="34417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711325"/>
                        <a:ext cx="7092950" cy="373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718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2836"/>
            <a:ext cx="10739617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Excellent submission numbers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are posted for Discussion, Quiz, and Reflections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answer should be available now… email me with questions or comments about the quiz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Grades for Labs will be posted by the end of the day tomorrow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Reminder that </a:t>
            </a:r>
            <a:r>
              <a:rPr lang="en-US" sz="2000" u="sng" dirty="0"/>
              <a:t>ALL epics and stories need to be 100% from a user perspective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can see the team effectiveness  improving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Reminder that if you do not participate in the scrum team discussion you need to respond back to at least two of your classmates’ discussion posts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B2A34-6511-0445-942D-B8685206D5A1}"/>
              </a:ext>
            </a:extLst>
          </p:cNvPr>
          <p:cNvSpPr txBox="1"/>
          <p:nvPr/>
        </p:nvSpPr>
        <p:spPr>
          <a:xfrm>
            <a:off x="-3045708" y="-9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371246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72434"/>
            <a:ext cx="9144000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Prework and Announcements</a:t>
            </a:r>
          </a:p>
        </p:txBody>
      </p:sp>
    </p:spTree>
    <p:extLst>
      <p:ext uri="{BB962C8B-B14F-4D97-AF65-F5344CB8AC3E}">
        <p14:creationId xmlns:p14="http://schemas.microsoft.com/office/powerpoint/2010/main" val="2689006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7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last sprint including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This is the last sprint you can 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holidays which should make it easier than last sprint</a:t>
            </a:r>
          </a:p>
        </p:txBody>
      </p:sp>
    </p:spTree>
    <p:extLst>
      <p:ext uri="{BB962C8B-B14F-4D97-AF65-F5344CB8AC3E}">
        <p14:creationId xmlns:p14="http://schemas.microsoft.com/office/powerpoint/2010/main" val="1814536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4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722668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scrum team discussion of Fox Chapter 11 on Design Patterns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1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6 Reviews and Retrospectives including your Sprint 6 demo</a:t>
            </a:r>
          </a:p>
          <a:p>
            <a:pPr marL="0" indent="0">
              <a:buNone/>
            </a:pPr>
            <a:r>
              <a:rPr lang="en-US" sz="2000" dirty="0"/>
              <a:t>Be prepared for our class Sprint 7 Planning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417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3540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“1” Demos (scrum team)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“1” Retrospectives (scrum team)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“2” Planning Update (scrum team)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Retrospective (class)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Planning (class)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03935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95107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58560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Plus Product Demos (as needed)</a:t>
            </a:r>
          </a:p>
        </p:txBody>
      </p:sp>
    </p:spTree>
    <p:extLst>
      <p:ext uri="{BB962C8B-B14F-4D97-AF65-F5344CB8AC3E}">
        <p14:creationId xmlns:p14="http://schemas.microsoft.com/office/powerpoint/2010/main" val="30435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78923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10017</TotalTime>
  <Words>872</Words>
  <Application>Microsoft Macintosh PowerPoint</Application>
  <PresentationFormat>Widescreen</PresentationFormat>
  <Paragraphs>117</Paragraphs>
  <Slides>24</Slides>
  <Notes>15</Notes>
  <HiddenSlides>3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Worksheet</vt:lpstr>
      <vt:lpstr>Microsoft Excel Worksheet</vt:lpstr>
      <vt:lpstr>Preflight Check List</vt:lpstr>
      <vt:lpstr>Prework and Announcements</vt:lpstr>
      <vt:lpstr>Prework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 for Sprint 1</vt:lpstr>
      <vt:lpstr>Sprint 1 Retrospective</vt:lpstr>
      <vt:lpstr>Scrum Process – Sprint Planning Update for Sprint 2?</vt:lpstr>
      <vt:lpstr>Sprint 2 Planning Update</vt:lpstr>
      <vt:lpstr>Submission Percentage for Sprint 3</vt:lpstr>
      <vt:lpstr>Submission Percentage for Sprint 4</vt:lpstr>
      <vt:lpstr>Submission Percentage for Sprint 5</vt:lpstr>
      <vt:lpstr>Submission Percentage for Sprint 6</vt:lpstr>
      <vt:lpstr>Class Retrospective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539</cp:revision>
  <dcterms:created xsi:type="dcterms:W3CDTF">2020-08-26T19:34:34Z</dcterms:created>
  <dcterms:modified xsi:type="dcterms:W3CDTF">2021-04-13T15:47:05Z</dcterms:modified>
</cp:coreProperties>
</file>