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1349" r:id="rId2"/>
    <p:sldId id="1400" r:id="rId3"/>
    <p:sldId id="1256" r:id="rId4"/>
    <p:sldId id="1174" r:id="rId5"/>
    <p:sldId id="1156" r:id="rId6"/>
    <p:sldId id="1157" r:id="rId7"/>
    <p:sldId id="1221" r:id="rId8"/>
    <p:sldId id="1101" r:id="rId9"/>
    <p:sldId id="1220" r:id="rId10"/>
    <p:sldId id="1402" r:id="rId11"/>
    <p:sldId id="1403" r:id="rId12"/>
    <p:sldId id="1373" r:id="rId13"/>
    <p:sldId id="1235" r:id="rId14"/>
    <p:sldId id="1404" r:id="rId15"/>
    <p:sldId id="10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1"/>
    <p:restoredTop sz="82489"/>
  </p:normalViewPr>
  <p:slideViewPr>
    <p:cSldViewPr snapToGrid="0" snapToObjects="1">
      <p:cViewPr varScale="1">
        <p:scale>
          <a:sx n="131" d="100"/>
          <a:sy n="131" d="100"/>
        </p:scale>
        <p:origin x="1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1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44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5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9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6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56701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046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good assignment submission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are posted and up to date through sprint 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answer are available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Well done on getting your websites hosted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2A34-6511-0445-942D-B8685206D5A1}"/>
              </a:ext>
            </a:extLst>
          </p:cNvPr>
          <p:cNvSpPr txBox="1"/>
          <p:nvPr/>
        </p:nvSpPr>
        <p:spPr>
          <a:xfrm>
            <a:off x="-3045708" y="-9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6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Start, Stop, Continue: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Continue: What is something specific that is working? Something that we should make sure that we continue to do.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Start: What is something specific that would be nice to do that we are not doing now? Maybe something that you have seen work well for others.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Stop: What is not working or not adding value? Something to stop doing.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are two start, stop, continue items?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platform will each team member by using for Health Insurance Risk Calculator</a:t>
            </a:r>
          </a:p>
        </p:txBody>
      </p:sp>
    </p:spTree>
    <p:extLst>
      <p:ext uri="{BB962C8B-B14F-4D97-AF65-F5344CB8AC3E}">
        <p14:creationId xmlns:p14="http://schemas.microsoft.com/office/powerpoint/2010/main" val="68255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</a:t>
            </a:r>
          </a:p>
          <a:p>
            <a:pPr marL="0" indent="0">
              <a:buNone/>
            </a:pPr>
            <a:r>
              <a:rPr lang="en-US" sz="2000" dirty="0"/>
              <a:t>Be prepared for scrum team review of Dale chapter 17 Security</a:t>
            </a:r>
          </a:p>
          <a:p>
            <a:pPr marL="0" indent="0">
              <a:buNone/>
            </a:pPr>
            <a:r>
              <a:rPr lang="en-US" sz="2000" dirty="0"/>
              <a:t>Be prepared for scrum team discussion 7</a:t>
            </a:r>
          </a:p>
          <a:p>
            <a:pPr marL="0" indent="0">
              <a:buNone/>
            </a:pPr>
            <a:r>
              <a:rPr lang="en-US" sz="2000" dirty="0"/>
              <a:t>Be prepared for more sprint 6 demos – Sam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71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4285492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And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Be prepared for demos – Nicole (Wednesday)</a:t>
            </a:r>
          </a:p>
          <a:p>
            <a:pPr marL="0" indent="0">
              <a:buNone/>
            </a:pPr>
            <a:r>
              <a:rPr lang="en-US" sz="2000" dirty="0"/>
              <a:t>Be prepared for retrospectives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Upcoming Friday: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Scrum team review of Dale chapter 17 Security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Scrum team discussion 7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prepared for demos – Sam (Friday)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082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Scrum Team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66193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5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316521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prepared to ask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</p:txBody>
      </p:sp>
    </p:spTree>
    <p:extLst>
      <p:ext uri="{BB962C8B-B14F-4D97-AF65-F5344CB8AC3E}">
        <p14:creationId xmlns:p14="http://schemas.microsoft.com/office/powerpoint/2010/main" val="39137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41718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80647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11116</TotalTime>
  <Words>577</Words>
  <Application>Microsoft Macintosh PowerPoint</Application>
  <PresentationFormat>Widescreen</PresentationFormat>
  <Paragraphs>84</Paragraphs>
  <Slides>15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Prework And Announcements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 for Sprint 6</vt:lpstr>
      <vt:lpstr>Class Retrospective</vt:lpstr>
      <vt:lpstr>Scrum Team Sprint 6 Retrospective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508</cp:revision>
  <dcterms:created xsi:type="dcterms:W3CDTF">2020-08-26T19:34:34Z</dcterms:created>
  <dcterms:modified xsi:type="dcterms:W3CDTF">2021-04-14T14:28:23Z</dcterms:modified>
</cp:coreProperties>
</file>