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1362" r:id="rId2"/>
    <p:sldId id="1407" r:id="rId3"/>
    <p:sldId id="1408" r:id="rId4"/>
    <p:sldId id="1409" r:id="rId5"/>
    <p:sldId id="1410" r:id="rId6"/>
    <p:sldId id="1411" r:id="rId7"/>
    <p:sldId id="1412" r:id="rId8"/>
    <p:sldId id="1413" r:id="rId9"/>
    <p:sldId id="1414" r:id="rId10"/>
    <p:sldId id="1417" r:id="rId11"/>
    <p:sldId id="1403" r:id="rId12"/>
    <p:sldId id="1373" r:id="rId13"/>
    <p:sldId id="1235" r:id="rId14"/>
    <p:sldId id="1418" r:id="rId15"/>
    <p:sldId id="1371" r:id="rId16"/>
    <p:sldId id="10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9"/>
    <p:restoredTop sz="82599"/>
  </p:normalViewPr>
  <p:slideViewPr>
    <p:cSldViewPr snapToGrid="0" snapToObjects="1">
      <p:cViewPr varScale="1">
        <p:scale>
          <a:sx n="131" d="100"/>
          <a:sy n="131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6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577614"/>
              </p:ext>
            </p:extLst>
          </p:nvPr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39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good assignment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and up to date through sprint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are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SwissArmyKnife V2 and threading are hard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SwissArmyKnife V2 and threading with Easter Break thrown in the middle are really hard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Well done implementing and submitting what you were able to complete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6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Start, Stop, Continue: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start, stop, continue items?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ways I could improve sprint 6 in the future</a:t>
            </a:r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</a:t>
            </a:r>
          </a:p>
          <a:p>
            <a:pPr marL="0" indent="0">
              <a:buNone/>
            </a:pPr>
            <a:r>
              <a:rPr lang="en-US" sz="2000" dirty="0"/>
              <a:t>Be prepared for scrum team review of Dale chapter 17 Security</a:t>
            </a:r>
          </a:p>
          <a:p>
            <a:pPr marL="0" indent="0">
              <a:buNone/>
            </a:pPr>
            <a:r>
              <a:rPr lang="en-US" sz="2000" dirty="0"/>
              <a:t>Be prepared for scrum team discussion 7</a:t>
            </a:r>
          </a:p>
          <a:p>
            <a:pPr marL="0" indent="0">
              <a:buNone/>
            </a:pPr>
            <a:r>
              <a:rPr lang="en-US" sz="2000" dirty="0"/>
              <a:t>Be prepared for more sprint 6 demos – Sam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And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scrum team review “Application Architectures, Object-Oriented Programming, and Databases - Part 1”</a:t>
            </a:r>
          </a:p>
          <a:p>
            <a:pPr marL="0" indent="0">
              <a:buNone/>
            </a:pPr>
            <a:r>
              <a:rPr lang="en-US" sz="2000" dirty="0"/>
              <a:t>Scrum team discussion 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41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Files</a:t>
            </a:r>
          </a:p>
          <a:p>
            <a:pPr marL="0" indent="0">
              <a:buNone/>
            </a:pPr>
            <a:r>
              <a:rPr lang="en-US" sz="2000" dirty="0"/>
              <a:t>Thunderbird Starter Code</a:t>
            </a:r>
          </a:p>
        </p:txBody>
      </p:sp>
    </p:spTree>
    <p:extLst>
      <p:ext uri="{BB962C8B-B14F-4D97-AF65-F5344CB8AC3E}">
        <p14:creationId xmlns:p14="http://schemas.microsoft.com/office/powerpoint/2010/main" val="209138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And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demos… hosted JSON files preferred</a:t>
            </a:r>
          </a:p>
          <a:p>
            <a:pPr marL="0" indent="0">
              <a:buNone/>
            </a:pPr>
            <a:r>
              <a:rPr lang="en-US" sz="2000" dirty="0"/>
              <a:t>Be prepared for retrospectives</a:t>
            </a:r>
          </a:p>
          <a:p>
            <a:pPr marL="0" indent="0">
              <a:buNone/>
            </a:pPr>
            <a:r>
              <a:rPr lang="en-US" sz="2000" dirty="0"/>
              <a:t>Be prepared to share hosted JSON files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 Friday: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team review “Application Architectures, Object-Oriented Programming, and Databases - Part 1”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team discussion 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Scrum Team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JSON files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80229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14279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to ask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and/or send them a “well done” message at the end of the demo</a:t>
            </a:r>
          </a:p>
        </p:txBody>
      </p:sp>
    </p:spTree>
    <p:extLst>
      <p:ext uri="{BB962C8B-B14F-4D97-AF65-F5344CB8AC3E}">
        <p14:creationId xmlns:p14="http://schemas.microsoft.com/office/powerpoint/2010/main" val="157036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67144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49374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11354</TotalTime>
  <Words>655</Words>
  <Application>Microsoft Macintosh PowerPoint</Application>
  <PresentationFormat>Widescreen</PresentationFormat>
  <Paragraphs>91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Microsoft Excel Worksheet</vt:lpstr>
      <vt:lpstr>Preflight Check List</vt:lpstr>
      <vt:lpstr>Prework And Announcements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for Sprint 6</vt:lpstr>
      <vt:lpstr>Class Retrospective</vt:lpstr>
      <vt:lpstr>Scrum Team Sprint 6 Retrospective</vt:lpstr>
      <vt:lpstr>Prework For Next Class</vt:lpstr>
      <vt:lpstr>Prework And Announcements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483</cp:revision>
  <dcterms:created xsi:type="dcterms:W3CDTF">2020-08-26T19:34:34Z</dcterms:created>
  <dcterms:modified xsi:type="dcterms:W3CDTF">2021-04-14T14:28:13Z</dcterms:modified>
</cp:coreProperties>
</file>