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1354" r:id="rId2"/>
    <p:sldId id="1436" r:id="rId3"/>
    <p:sldId id="1256" r:id="rId4"/>
    <p:sldId id="1437" r:id="rId5"/>
    <p:sldId id="1167" r:id="rId6"/>
    <p:sldId id="1168" r:id="rId7"/>
    <p:sldId id="1438" r:id="rId8"/>
    <p:sldId id="1439" r:id="rId9"/>
    <p:sldId id="1440" r:id="rId10"/>
    <p:sldId id="1441" r:id="rId11"/>
    <p:sldId id="1201" r:id="rId12"/>
    <p:sldId id="1346" r:id="rId13"/>
    <p:sldId id="1398" r:id="rId14"/>
    <p:sldId id="1389" r:id="rId15"/>
    <p:sldId id="1428" r:id="rId16"/>
    <p:sldId id="1320" r:id="rId17"/>
    <p:sldId id="1379" r:id="rId18"/>
    <p:sldId id="1156" r:id="rId19"/>
    <p:sldId id="1157" r:id="rId20"/>
    <p:sldId id="1221" r:id="rId21"/>
    <p:sldId id="1101" r:id="rId22"/>
    <p:sldId id="1434" r:id="rId23"/>
    <p:sldId id="1220" r:id="rId24"/>
    <p:sldId id="1383" r:id="rId25"/>
    <p:sldId id="1139" r:id="rId26"/>
    <p:sldId id="1373" r:id="rId27"/>
    <p:sldId id="1258" r:id="rId28"/>
    <p:sldId id="992" r:id="rId29"/>
    <p:sldId id="1432" r:id="rId30"/>
    <p:sldId id="1226" r:id="rId31"/>
    <p:sldId id="1433" r:id="rId32"/>
    <p:sldId id="1235" r:id="rId33"/>
    <p:sldId id="105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0"/>
    <p:restoredTop sz="82599"/>
  </p:normalViewPr>
  <p:slideViewPr>
    <p:cSldViewPr snapToGrid="0" snapToObjects="1">
      <p:cViewPr varScale="1">
        <p:scale>
          <a:sx n="131" d="100"/>
          <a:sy n="131" d="100"/>
        </p:scale>
        <p:origin x="1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06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83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4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9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9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83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65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4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7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53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0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9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4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04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practical University educators.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32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Compassion and Empathy</a:t>
            </a:r>
          </a:p>
          <a:p>
            <a:r>
              <a:rPr lang="en-US" dirty="0"/>
              <a:t>Commitment and Integrity</a:t>
            </a:r>
          </a:p>
          <a:p>
            <a:r>
              <a:rPr lang="en-US" dirty="0"/>
              <a:t>Togetherness and Association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8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30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01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.xlsx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bc.com/2018/04/23/what-jeff-bezos-learned-from-requiring-6-page-memos-at-amazon.html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Sprint 7 Assignment Update Review plus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Lab 7</a:t>
            </a:r>
          </a:p>
          <a:p>
            <a:pPr marL="0" indent="0">
              <a:buNone/>
            </a:pPr>
            <a:r>
              <a:rPr lang="en-US" sz="2000" dirty="0"/>
              <a:t>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397057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Team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Topic: Application Architectures, Object-Oriented Programming, and Databases - Part 1: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Team discusses and presenter summarizes the topics including: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Three-tier Application Architecture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Object-Oriented Programming Concepts, Patterns, Principles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Horizontal vs Vertical Scaling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Files, JSON/XML, Binary, and Shared Files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SQL and NoSQL Databases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Database Pros &amp; Cons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Shared Data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ORM?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Team returns to class Zoom session where presenter presents summary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Report Out</a:t>
            </a:r>
          </a:p>
        </p:txBody>
      </p:sp>
    </p:spTree>
    <p:extLst>
      <p:ext uri="{BB962C8B-B14F-4D97-AF65-F5344CB8AC3E}">
        <p14:creationId xmlns:p14="http://schemas.microsoft.com/office/powerpoint/2010/main" val="71644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2" y="3752938"/>
            <a:ext cx="8804156" cy="1994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Board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takes notes and presenter prepares a report out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Each team member pastes and submits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Presenter reports out</a:t>
            </a:r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783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</a:t>
            </a:r>
          </a:p>
          <a:p>
            <a:pPr marL="0" indent="0">
              <a:buNone/>
            </a:pPr>
            <a:r>
              <a:rPr lang="en-US" sz="2000" dirty="0"/>
              <a:t>Be prepared for team discussion of “Application Architectures, Object-Oriented Programming, and Databases - Part 1”</a:t>
            </a:r>
          </a:p>
          <a:p>
            <a:pPr marL="0" indent="0">
              <a:buNone/>
            </a:pPr>
            <a:r>
              <a:rPr lang="en-US" sz="2000" dirty="0"/>
              <a:t>Be prepared for Quiz 7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56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72434"/>
            <a:ext cx="9144000" cy="713132"/>
          </a:xfrm>
        </p:spPr>
        <p:txBody>
          <a:bodyPr anchor="ctr">
            <a:noAutofit/>
          </a:bodyPr>
          <a:lstStyle/>
          <a:p>
            <a:r>
              <a:rPr lang="en-US" sz="4000" dirty="0"/>
              <a:t>Prework and Announcements</a:t>
            </a:r>
          </a:p>
        </p:txBody>
      </p:sp>
    </p:spTree>
    <p:extLst>
      <p:ext uri="{BB962C8B-B14F-4D97-AF65-F5344CB8AC3E}">
        <p14:creationId xmlns:p14="http://schemas.microsoft.com/office/powerpoint/2010/main" val="268900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Sprint 6 Reviews and Retrospectives including your team’s Sprint 6 demo</a:t>
            </a:r>
          </a:p>
          <a:p>
            <a:pPr marL="0" indent="0">
              <a:buNone/>
            </a:pPr>
            <a:r>
              <a:rPr lang="en-US" sz="2000" dirty="0"/>
              <a:t>Be prepared for our class Sprint 7 Planning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Who will be demoing for each team?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554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540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Demos (scrum team)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Retrospective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Retrospectives (scrum team)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039353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95107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358560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Prework, Announcements, </a:t>
            </a:r>
            <a:br>
              <a:rPr lang="en-US" sz="3600" dirty="0"/>
            </a:br>
            <a:r>
              <a:rPr lang="en-US" sz="3600" dirty="0"/>
              <a:t>and The Four Minute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168"/>
            <a:ext cx="10515600" cy="470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Please spend the first few minutes of class reviewing your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6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discussion of “Application Architectures, Object-Oriented Programming, and Databases - Part 1”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Announcements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0772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Plus Product Demos (as needed)</a:t>
            </a:r>
          </a:p>
        </p:txBody>
      </p:sp>
    </p:spTree>
    <p:extLst>
      <p:ext uri="{BB962C8B-B14F-4D97-AF65-F5344CB8AC3E}">
        <p14:creationId xmlns:p14="http://schemas.microsoft.com/office/powerpoint/2010/main" val="3043536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78923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Voting</a:t>
            </a:r>
          </a:p>
        </p:txBody>
      </p:sp>
    </p:spTree>
    <p:extLst>
      <p:ext uri="{BB962C8B-B14F-4D97-AF65-F5344CB8AC3E}">
        <p14:creationId xmlns:p14="http://schemas.microsoft.com/office/powerpoint/2010/main" val="2247976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6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746250"/>
          <a:ext cx="7092950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Worksheet" r:id="rId4" imgW="6540500" imgH="3378200" progId="Excel.Sheet.12">
                  <p:embed/>
                </p:oleObj>
              </mc:Choice>
              <mc:Fallback>
                <p:oleObj name="Worksheet" r:id="rId4" imgW="6540500" imgH="33782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746250"/>
                        <a:ext cx="7092950" cy="366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2529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2836"/>
            <a:ext cx="10739617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Excellent submission numbers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are posted for Discussion, Quiz, and Reflections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answer should be available now… email me with questions or comments about the quiz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for Labs will be posted by the end of the day tomorrow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Reminder that if you do not participate in the scrum team discussion you need to respond back to at least two of your classmates’ discussion posts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04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Start, Stop, Continue: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Continue: What is something specific that is working? Something that we should make sure that we continue to do.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Start: What is something specific that would be nice to do that we are not doing now? Maybe something that you have seen work well for others.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Stop: What is not working or not adding value? Something to stop doing.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are two start, stop, continue items?</a:t>
            </a:r>
          </a:p>
        </p:txBody>
      </p:sp>
    </p:spTree>
    <p:extLst>
      <p:ext uri="{BB962C8B-B14F-4D97-AF65-F5344CB8AC3E}">
        <p14:creationId xmlns:p14="http://schemas.microsoft.com/office/powerpoint/2010/main" val="682550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Provide your feedback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one thing your team can commit to improving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 you have a new scrum master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690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3712464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7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last sprint including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This is the last sprint you can 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holidays which should make it easier than last sprint</a:t>
            </a:r>
          </a:p>
        </p:txBody>
      </p:sp>
    </p:spTree>
    <p:extLst>
      <p:ext uri="{BB962C8B-B14F-4D97-AF65-F5344CB8AC3E}">
        <p14:creationId xmlns:p14="http://schemas.microsoft.com/office/powerpoint/2010/main" val="181453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Topic: Frustrations, Lasallian Tradition, &amp; Jeff Bezos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Assignment Review plus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Chapter Review Application Architectures, Object-Oriented Programming, and Databases - Part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Board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239520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2633304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 prior to next class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“Application Architectures, Object-Oriented Programming, and Databases - Part 1”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712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Frustrations &amp; Continuous Improvement? </a:t>
            </a:r>
          </a:p>
        </p:txBody>
      </p:sp>
    </p:spTree>
    <p:extLst>
      <p:ext uri="{BB962C8B-B14F-4D97-AF65-F5344CB8AC3E}">
        <p14:creationId xmlns:p14="http://schemas.microsoft.com/office/powerpoint/2010/main" val="399859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Friendly Conversation Topic – Lasallian Principles</a:t>
            </a:r>
            <a:endParaRPr lang="en-US" sz="3600" b="1" i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474F49-AC3F-0640-AD43-63EBC1596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896" y="1231898"/>
            <a:ext cx="9062207" cy="52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Friendly Conversation Topic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Recall: </a:t>
            </a:r>
          </a:p>
          <a:p>
            <a:pPr marL="0" indent="0">
              <a:buNone/>
            </a:pPr>
            <a:r>
              <a:rPr lang="en-US" sz="2000" dirty="0"/>
              <a:t>I’m challenging you today to demonstrate: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Commitment to a Quality Education by </a:t>
            </a:r>
            <a:r>
              <a:rPr lang="en-US" sz="2000" u="sng" dirty="0"/>
              <a:t>proactively participating to make our time together effective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Community &amp; Togetherness by </a:t>
            </a:r>
            <a:r>
              <a:rPr lang="en-US" sz="2000" u="sng" dirty="0"/>
              <a:t>getting to know your classmates and your instructor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Today: </a:t>
            </a:r>
          </a:p>
          <a:p>
            <a:pPr marL="0" indent="0">
              <a:buNone/>
            </a:pPr>
            <a:r>
              <a:rPr lang="en-US" sz="2000" dirty="0"/>
              <a:t>Part of our tradition is to be okay with some quiet time in class to prepare ourselves to learn and to reflect </a:t>
            </a:r>
          </a:p>
        </p:txBody>
      </p:sp>
    </p:spTree>
    <p:extLst>
      <p:ext uri="{BB962C8B-B14F-4D97-AF65-F5344CB8AC3E}">
        <p14:creationId xmlns:p14="http://schemas.microsoft.com/office/powerpoint/2010/main" val="382786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Lasallian Tradition, Jeff Bezos,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and the first few minutes of class? </a:t>
            </a:r>
          </a:p>
        </p:txBody>
      </p:sp>
    </p:spTree>
    <p:extLst>
      <p:ext uri="{BB962C8B-B14F-4D97-AF65-F5344CB8AC3E}">
        <p14:creationId xmlns:p14="http://schemas.microsoft.com/office/powerpoint/2010/main" val="306732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519ECB-2EA7-4341-86AE-C6FF707C8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460" y="901296"/>
            <a:ext cx="7487080" cy="1145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752364-0D69-B84D-9F5E-83BB3DB9A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011" y="232037"/>
            <a:ext cx="774700" cy="406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5213E6-C69B-724E-BDDD-8FDA1965B82E}"/>
              </a:ext>
            </a:extLst>
          </p:cNvPr>
          <p:cNvSpPr/>
          <p:nvPr/>
        </p:nvSpPr>
        <p:spPr>
          <a:xfrm>
            <a:off x="2352460" y="2551837"/>
            <a:ext cx="77597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Bezos created a new way to hold meetings: Meetings start with each attendee sitting and silently reading a “</a:t>
            </a: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six-page, narratively-structured memo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 for about the first 30 minutes of the meeting.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″[The memo is] supposed to create the context for what will then be a good discussion,” Bezos said.</a:t>
            </a:r>
          </a:p>
        </p:txBody>
      </p:sp>
    </p:spTree>
    <p:extLst>
      <p:ext uri="{BB962C8B-B14F-4D97-AF65-F5344CB8AC3E}">
        <p14:creationId xmlns:p14="http://schemas.microsoft.com/office/powerpoint/2010/main" val="74968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Friendly Conversation Topic: Conclusion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“Start” – The Four Minute Reflection</a:t>
            </a:r>
          </a:p>
        </p:txBody>
      </p:sp>
    </p:spTree>
    <p:extLst>
      <p:ext uri="{BB962C8B-B14F-4D97-AF65-F5344CB8AC3E}">
        <p14:creationId xmlns:p14="http://schemas.microsoft.com/office/powerpoint/2010/main" val="26290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9907</TotalTime>
  <Words>1253</Words>
  <Application>Microsoft Macintosh PowerPoint</Application>
  <PresentationFormat>Widescreen</PresentationFormat>
  <Paragraphs>190</Paragraphs>
  <Slides>33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Wingdings</vt:lpstr>
      <vt:lpstr>Office Theme</vt:lpstr>
      <vt:lpstr>Worksheet</vt:lpstr>
      <vt:lpstr>Preflight Check List</vt:lpstr>
      <vt:lpstr>Prework, Announcements,  and The Four Minute Reflection</vt:lpstr>
      <vt:lpstr>PowerPoint Presentation</vt:lpstr>
      <vt:lpstr>PowerPoint Presentation</vt:lpstr>
      <vt:lpstr>Friendly Conversation Topic – Lasallian Principles</vt:lpstr>
      <vt:lpstr>Friendly Conversation Topic</vt:lpstr>
      <vt:lpstr>PowerPoint Presentation</vt:lpstr>
      <vt:lpstr>PowerPoint Presentation</vt:lpstr>
      <vt:lpstr>PowerPoint Presentation</vt:lpstr>
      <vt:lpstr>Sprint 7 Assignment Update Review plus Q&amp;A</vt:lpstr>
      <vt:lpstr>Team Discussion</vt:lpstr>
      <vt:lpstr>Scrum Team Discussion Board 7</vt:lpstr>
      <vt:lpstr>Prework</vt:lpstr>
      <vt:lpstr>Prework and Announcements</vt:lpstr>
      <vt:lpstr>Prework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PowerPoint Presentation</vt:lpstr>
      <vt:lpstr>Scrum Process – Sprint Retrospective</vt:lpstr>
      <vt:lpstr>Submission Percentage for Sprint 6</vt:lpstr>
      <vt:lpstr>Class Retrospective</vt:lpstr>
      <vt:lpstr>Scrum Team Retrospective</vt:lpstr>
      <vt:lpstr>Scrum Team Retrospective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516</cp:revision>
  <dcterms:created xsi:type="dcterms:W3CDTF">2020-08-26T19:34:34Z</dcterms:created>
  <dcterms:modified xsi:type="dcterms:W3CDTF">2021-04-15T18:56:33Z</dcterms:modified>
</cp:coreProperties>
</file>