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349" r:id="rId2"/>
    <p:sldId id="1436" r:id="rId3"/>
    <p:sldId id="1437" r:id="rId4"/>
    <p:sldId id="1442" r:id="rId5"/>
    <p:sldId id="1167" r:id="rId6"/>
    <p:sldId id="1168" r:id="rId7"/>
    <p:sldId id="1440" r:id="rId8"/>
    <p:sldId id="1438" r:id="rId9"/>
    <p:sldId id="1443" r:id="rId10"/>
    <p:sldId id="1444" r:id="rId11"/>
    <p:sldId id="1445" r:id="rId12"/>
    <p:sldId id="1446" r:id="rId13"/>
    <p:sldId id="1447" r:id="rId14"/>
    <p:sldId id="1448" r:id="rId15"/>
    <p:sldId id="1346" r:id="rId16"/>
    <p:sldId id="1405" r:id="rId17"/>
    <p:sldId id="1404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3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practical University educators.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Compassion and Empathy</a:t>
            </a:r>
          </a:p>
          <a:p>
            <a:r>
              <a:rPr lang="en-US" dirty="0"/>
              <a:t>Commitment and Integrity</a:t>
            </a:r>
          </a:p>
          <a:p>
            <a:r>
              <a:rPr lang="en-US" dirty="0"/>
              <a:t>Togetherness and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1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54824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to ask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</p:txBody>
      </p:sp>
    </p:spTree>
    <p:extLst>
      <p:ext uri="{BB962C8B-B14F-4D97-AF65-F5344CB8AC3E}">
        <p14:creationId xmlns:p14="http://schemas.microsoft.com/office/powerpoint/2010/main" val="158458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2629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49275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752938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Presenter reports out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for scrum team review of Dale chapter 17 Security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222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Four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Dale chapter 17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discussion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more sprint 6 demos – Sam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Lasallian Traditions, Jeff Bezos, Eric’s small frustration, and the first few minutes of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Demos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do Lasallian Traditions, Jeff Bezos, Eric’s small frustration, and the first few minutes of class have in common?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360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 – Lasallian Principles</a:t>
            </a:r>
            <a:endParaRPr lang="en-US" sz="3600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74F49-AC3F-0640-AD43-63EBC159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96" y="1231898"/>
            <a:ext cx="9062207" cy="52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Lasallian Tradition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Recall: </a:t>
            </a:r>
          </a:p>
          <a:p>
            <a:pPr marL="0" indent="0">
              <a:buNone/>
            </a:pPr>
            <a:r>
              <a:rPr lang="en-US" sz="2000" dirty="0"/>
              <a:t>I’m challenging you today to demonstrate: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Commitment to a Quality Education by </a:t>
            </a:r>
            <a:r>
              <a:rPr lang="en-US" sz="2000" u="sng" dirty="0"/>
              <a:t>proactively participating to make our time together effective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Community &amp; Togetherness by </a:t>
            </a:r>
            <a:r>
              <a:rPr lang="en-US" sz="2000" u="sng" dirty="0"/>
              <a:t>getting to know your classmates and your instructor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Today: </a:t>
            </a:r>
          </a:p>
          <a:p>
            <a:pPr marL="0" indent="0">
              <a:buNone/>
            </a:pPr>
            <a:r>
              <a:rPr lang="en-US" sz="2000" dirty="0"/>
              <a:t>Part of our Lasallian Tradition is to be okay with some quiet time in class to prepare ourselves to learn and to prepare and reflect.</a:t>
            </a:r>
          </a:p>
        </p:txBody>
      </p:sp>
    </p:spTree>
    <p:extLst>
      <p:ext uri="{BB962C8B-B14F-4D97-AF65-F5344CB8AC3E}">
        <p14:creationId xmlns:p14="http://schemas.microsoft.com/office/powerpoint/2010/main" val="382786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519ECB-2EA7-4341-86AE-C6FF707C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60" y="901296"/>
            <a:ext cx="7487080" cy="1145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52364-0D69-B84D-9F5E-83BB3DB9A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011" y="232037"/>
            <a:ext cx="774700" cy="40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5213E6-C69B-724E-BDDD-8FDA1965B82E}"/>
              </a:ext>
            </a:extLst>
          </p:cNvPr>
          <p:cNvSpPr/>
          <p:nvPr/>
        </p:nvSpPr>
        <p:spPr>
          <a:xfrm>
            <a:off x="2352460" y="2551837"/>
            <a:ext cx="77597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Bezos created a new way to hold meetings: Meetings start with each attendee sitting and silently reading [the memo and preparing for the discussion]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″[The memo is] supposed to create the context for what will then be a good discussion,” Bezos said.</a:t>
            </a:r>
          </a:p>
        </p:txBody>
      </p:sp>
    </p:spTree>
    <p:extLst>
      <p:ext uri="{BB962C8B-B14F-4D97-AF65-F5344CB8AC3E}">
        <p14:creationId xmlns:p14="http://schemas.microsoft.com/office/powerpoint/2010/main" val="74968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Eric’s Small Frustration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(And Continuous Improvement)</a:t>
            </a:r>
          </a:p>
        </p:txBody>
      </p:sp>
    </p:spTree>
    <p:extLst>
      <p:ext uri="{BB962C8B-B14F-4D97-AF65-F5344CB8AC3E}">
        <p14:creationId xmlns:p14="http://schemas.microsoft.com/office/powerpoint/2010/main" val="399859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the next several classes, we are going to give ourselves the first four minutes of class to prepare and reflect.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Requests: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Embrace this for the next several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vote whether to continue, enhance, or stop this activity in our sprint 7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continue to focus on being on time or slightly early to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come to class even you come 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Help continue to make our class time effective and enjoyable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678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11229</TotalTime>
  <Words>744</Words>
  <Application>Microsoft Macintosh PowerPoint</Application>
  <PresentationFormat>Widescreen</PresentationFormat>
  <Paragraphs>114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Preflight Check List</vt:lpstr>
      <vt:lpstr>Four Minutes of Preparation and Reflection</vt:lpstr>
      <vt:lpstr>PowerPoint Presentation</vt:lpstr>
      <vt:lpstr>Friendly Conversation Topic</vt:lpstr>
      <vt:lpstr>Friendly Conversation Topic – Lasallian Principles</vt:lpstr>
      <vt:lpstr>Lasallian Tradition</vt:lpstr>
      <vt:lpstr>PowerPoint Presentation</vt:lpstr>
      <vt:lpstr>PowerPoint Presentation</vt:lpstr>
      <vt:lpstr>Friendly Conversation Topic - Conclusion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Team Discussion 7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514</cp:revision>
  <dcterms:created xsi:type="dcterms:W3CDTF">2020-08-26T19:34:34Z</dcterms:created>
  <dcterms:modified xsi:type="dcterms:W3CDTF">2021-04-16T17:52:36Z</dcterms:modified>
</cp:coreProperties>
</file>