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1349" r:id="rId2"/>
    <p:sldId id="1436" r:id="rId3"/>
    <p:sldId id="1437" r:id="rId4"/>
    <p:sldId id="1152" r:id="rId5"/>
    <p:sldId id="1442" r:id="rId6"/>
    <p:sldId id="1449" r:id="rId7"/>
    <p:sldId id="1201" r:id="rId8"/>
    <p:sldId id="1405" r:id="rId9"/>
    <p:sldId id="1404" r:id="rId10"/>
    <p:sldId id="105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75"/>
    <p:restoredTop sz="82492"/>
  </p:normalViewPr>
  <p:slideViewPr>
    <p:cSldViewPr snapToGrid="0" snapToObjects="1">
      <p:cViewPr varScale="1">
        <p:scale>
          <a:sx n="186" d="100"/>
          <a:sy n="186" d="100"/>
        </p:scale>
        <p:origin x="23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4/19/21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40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8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78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17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11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79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Four Minutes of Preparation and 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913"/>
            <a:ext cx="10515600" cy="2193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Please spend the first few minutes of class reviewing your assigned prework: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through activity 9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scrum team review of Dale chapter 17 Security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</p:spTree>
    <p:extLst>
      <p:ext uri="{BB962C8B-B14F-4D97-AF65-F5344CB8AC3E}">
        <p14:creationId xmlns:p14="http://schemas.microsoft.com/office/powerpoint/2010/main" val="423077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34445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Final Project Presentation Date &amp; 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Final Project Presentation Questions &amp; Answers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Review of Dale chapter 17 Security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Programming Together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70FB51-60F2-4745-ACDF-CBD96ADDEFB7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4239520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4DC81E-64CC-2D4A-8180-A41056BAA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328" y="831046"/>
            <a:ext cx="5439161" cy="51959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Sprint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4906474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Foreshadowing Sprint 8: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Finals week start Monday, May 3</a:t>
            </a:r>
            <a:r>
              <a:rPr lang="en-US" sz="2000" baseline="30000" dirty="0"/>
              <a:t>rd</a:t>
            </a:r>
            <a:r>
              <a:rPr lang="en-US" sz="20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No regular classes during finals week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Final project presentations are scheduled during our final exam time 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Everything is due at least 2 hours before your final project presentation timeslot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You may resubmit assignments up until the end of the day Thursday, May 6th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08504D6-6DDB-274A-97A5-87F58F40C6E5}"/>
              </a:ext>
            </a:extLst>
          </p:cNvPr>
          <p:cNvGrpSpPr/>
          <p:nvPr/>
        </p:nvGrpSpPr>
        <p:grpSpPr>
          <a:xfrm>
            <a:off x="6047875" y="2847095"/>
            <a:ext cx="5653695" cy="565426"/>
            <a:chOff x="5817570" y="1732635"/>
            <a:chExt cx="5932126" cy="565426"/>
          </a:xfrm>
        </p:grpSpPr>
        <p:sp>
          <p:nvSpPr>
            <p:cNvPr id="6" name="Arrow: Down 9">
              <a:extLst>
                <a:ext uri="{FF2B5EF4-FFF2-40B4-BE49-F238E27FC236}">
                  <a16:creationId xmlns:a16="http://schemas.microsoft.com/office/drawing/2014/main" id="{1F2600F0-6FE6-1843-82FA-0C9863BDD505}"/>
                </a:ext>
              </a:extLst>
            </p:cNvPr>
            <p:cNvSpPr/>
            <p:nvPr/>
          </p:nvSpPr>
          <p:spPr>
            <a:xfrm rot="16200000">
              <a:off x="5689466" y="1860739"/>
              <a:ext cx="565426" cy="309217"/>
            </a:xfrm>
            <a:prstGeom prst="downArrow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F1617F9-4608-394D-8B39-5E23AE99C2A8}"/>
                </a:ext>
              </a:extLst>
            </p:cNvPr>
            <p:cNvCxnSpPr>
              <a:cxnSpLocks/>
            </p:cNvCxnSpPr>
            <p:nvPr/>
          </p:nvCxnSpPr>
          <p:spPr>
            <a:xfrm>
              <a:off x="9052145" y="2127484"/>
              <a:ext cx="2697551" cy="0"/>
            </a:xfrm>
            <a:prstGeom prst="line">
              <a:avLst/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636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Questions &amp; 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Can I present earlier and be done with the class?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Yes.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When do sprint 8 assignments need to be submitted?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Two hours before your scheduled Final Project presentation time.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Can I resubmit sprint 8 assignments later in the week?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Yes. Everything needs to be submitted by the end of the day Thursday, May 6</a:t>
            </a:r>
            <a:r>
              <a:rPr lang="en-US" sz="2000" baseline="30000" dirty="0"/>
              <a:t>th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What if I miss my Final Project Presentation time?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Contact me before your scheduled time and make sure that your assignments are submitted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93609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Final Project 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Presentations &amp; Schedule</a:t>
            </a:r>
          </a:p>
        </p:txBody>
      </p:sp>
    </p:spTree>
    <p:extLst>
      <p:ext uri="{BB962C8B-B14F-4D97-AF65-F5344CB8AC3E}">
        <p14:creationId xmlns:p14="http://schemas.microsoft.com/office/powerpoint/2010/main" val="629004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Team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Topic: Dale chapter 17 Security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Scrum Master accepts volunteers for (or assigns)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discusses and presenter summarizes the key sections including: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Discuss the CIA triad / List three types of authentication credentials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Create secure passwords and assess the security level of others / Define categories of malware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List the types of security attacks / Define cryptography / Encode and decode messages using various ciphers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Discuss the challenges of keeping online data secure / Discuss the security issues related to social media and mobile devices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acknowledges the bravery and dedication of the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returns to class Zoom session where presenter presents summary 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Report Out</a:t>
            </a:r>
          </a:p>
        </p:txBody>
      </p:sp>
    </p:spTree>
    <p:extLst>
      <p:ext uri="{BB962C8B-B14F-4D97-AF65-F5344CB8AC3E}">
        <p14:creationId xmlns:p14="http://schemas.microsoft.com/office/powerpoint/2010/main" val="716441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9</a:t>
            </a:r>
          </a:p>
          <a:p>
            <a:pPr marL="0" indent="0">
              <a:buNone/>
            </a:pPr>
            <a:r>
              <a:rPr lang="en-US" sz="2000" dirty="0"/>
              <a:t>Be diligently working on activity 10</a:t>
            </a:r>
          </a:p>
          <a:p>
            <a:pPr marL="0" indent="0">
              <a:buNone/>
            </a:pPr>
            <a:r>
              <a:rPr lang="en-US" sz="2000" dirty="0"/>
              <a:t>Be prepared Quiz 7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12220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Programming Together</a:t>
            </a:r>
          </a:p>
        </p:txBody>
      </p:sp>
    </p:spTree>
    <p:extLst>
      <p:ext uri="{BB962C8B-B14F-4D97-AF65-F5344CB8AC3E}">
        <p14:creationId xmlns:p14="http://schemas.microsoft.com/office/powerpoint/2010/main" val="4285492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11378</TotalTime>
  <Words>500</Words>
  <Application>Microsoft Macintosh PowerPoint</Application>
  <PresentationFormat>Widescreen</PresentationFormat>
  <Paragraphs>73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Preflight Check List</vt:lpstr>
      <vt:lpstr>Four Minutes of Preparation and Reflection</vt:lpstr>
      <vt:lpstr>PowerPoint Presentation</vt:lpstr>
      <vt:lpstr>Sprint Planning</vt:lpstr>
      <vt:lpstr>Questions &amp; Answers</vt:lpstr>
      <vt:lpstr>PowerPoint Presentation</vt:lpstr>
      <vt:lpstr>Team Discussion</vt:lpstr>
      <vt:lpstr>Prework For Next Class</vt:lpstr>
      <vt:lpstr>PowerPoint Presentation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521</cp:revision>
  <dcterms:created xsi:type="dcterms:W3CDTF">2020-08-26T19:34:34Z</dcterms:created>
  <dcterms:modified xsi:type="dcterms:W3CDTF">2021-04-19T17:01:45Z</dcterms:modified>
</cp:coreProperties>
</file>