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62" r:id="rId2"/>
    <p:sldId id="1444" r:id="rId3"/>
    <p:sldId id="1445" r:id="rId4"/>
    <p:sldId id="1152" r:id="rId5"/>
    <p:sldId id="1456" r:id="rId6"/>
    <p:sldId id="1449" r:id="rId7"/>
    <p:sldId id="1457" r:id="rId8"/>
    <p:sldId id="1458" r:id="rId9"/>
    <p:sldId id="1461" r:id="rId10"/>
    <p:sldId id="1459" r:id="rId11"/>
    <p:sldId id="1460" r:id="rId12"/>
    <p:sldId id="1452" r:id="rId13"/>
    <p:sldId id="1450" r:id="rId14"/>
    <p:sldId id="1451" r:id="rId15"/>
    <p:sldId id="1054" r:id="rId16"/>
    <p:sldId id="1453" r:id="rId17"/>
    <p:sldId id="1455" r:id="rId18"/>
    <p:sldId id="14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0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EC11-5A18-7F4C-B2C0-C163315C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2" y="2598821"/>
            <a:ext cx="10804415" cy="22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C29F-6A07-9B40-8F03-EC5F8AB5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0" y="2701550"/>
            <a:ext cx="11020350" cy="17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Topic: Application Architectures, Object-Oriented Programming, and Databases - Part 1: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key sections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Three-tier Application Architecture / Object-Oriented Programming Concepts, Patterns, Principles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Horizontal vs Vertical Scaling / Files, JSON/XML, Binary, and Shared Files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SQL and NoSQL Databases /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Database Pros &amp; Cons / ORM?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Shared Data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61787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diligently working on 12</a:t>
            </a:r>
          </a:p>
          <a:p>
            <a:pPr marL="0" indent="0">
              <a:buNone/>
            </a:pPr>
            <a:r>
              <a:rPr lang="en-US" sz="2000" dirty="0"/>
              <a:t>Be prepared for sprint 3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8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7</a:t>
            </a:r>
          </a:p>
        </p:txBody>
      </p:sp>
    </p:spTree>
    <p:extLst>
      <p:ext uri="{BB962C8B-B14F-4D97-AF65-F5344CB8AC3E}">
        <p14:creationId xmlns:p14="http://schemas.microsoft.com/office/powerpoint/2010/main" val="412842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B386D-545B-044B-9714-FBB20E3E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2" y="1690688"/>
            <a:ext cx="10701993" cy="374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9266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EC11-5A18-7F4C-B2C0-C163315C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2" y="2598821"/>
            <a:ext cx="10804415" cy="22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C29F-6A07-9B40-8F03-EC5F8AB5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0" y="2701550"/>
            <a:ext cx="11020350" cy="17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team discussion of “Application Architectures, Object-Oriented Programming, and Databases - Part 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7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Date &amp;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Questions &amp;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Job, Internship, and Tutoring Opportunities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“Application Architectures, Object-Oriented Programming, and Databases - Part 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81889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Foreshadowing Sprint 8: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are scheduled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at least 2 hours before your final project presentation timeslot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11209" y="3885250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8390479" y="2127484"/>
              <a:ext cx="3359217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3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 I present earlier and be done with the class?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do sprint 8 assignments need to be submitted?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Two hours before your scheduled Final Project presentation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 I resubmit sprint 8 assignments later in the week?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Yes. Everything needs to be submitted by the end of the day Thursday, May 6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if I miss my Final Project Presentation time?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Contact me before your scheduled time and make sure that your assignments are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45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Presentations &amp; Schedule</a:t>
            </a:r>
          </a:p>
        </p:txBody>
      </p:sp>
    </p:spTree>
    <p:extLst>
      <p:ext uri="{BB962C8B-B14F-4D97-AF65-F5344CB8AC3E}">
        <p14:creationId xmlns:p14="http://schemas.microsoft.com/office/powerpoint/2010/main" val="62900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Job, Internship,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Tutoring Opportunities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58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ECaMS Tutors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6E792-3F3F-A247-B92A-F32502D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1" cy="34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0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B386D-545B-044B-9714-FBB20E3E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2" y="1690688"/>
            <a:ext cx="10701993" cy="374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06413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10927</TotalTime>
  <Words>541</Words>
  <Application>Microsoft Macintosh PowerPoint</Application>
  <PresentationFormat>Widescreen</PresentationFormat>
  <Paragraphs>87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Preflight Check List</vt:lpstr>
      <vt:lpstr>Four Minutes of Preparation and Reflection</vt:lpstr>
      <vt:lpstr>PowerPoint Presentation</vt:lpstr>
      <vt:lpstr>Sprint Planning</vt:lpstr>
      <vt:lpstr>Questions &amp; Answers</vt:lpstr>
      <vt:lpstr>PowerPoint Presentation</vt:lpstr>
      <vt:lpstr>PowerPoint Presentation</vt:lpstr>
      <vt:lpstr>ECaMS Tutors Needed</vt:lpstr>
      <vt:lpstr>Job Opportunities</vt:lpstr>
      <vt:lpstr>Job Opportunities</vt:lpstr>
      <vt:lpstr>Job Opportunities</vt:lpstr>
      <vt:lpstr>Team Discussion</vt:lpstr>
      <vt:lpstr>Prework For Next Class</vt:lpstr>
      <vt:lpstr>PowerPoint Presentation</vt:lpstr>
      <vt:lpstr>End of Session</vt:lpstr>
      <vt:lpstr>Job Opportunities</vt:lpstr>
      <vt:lpstr>Job Opportunities</vt:lpstr>
      <vt:lpstr>Job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553</cp:revision>
  <dcterms:created xsi:type="dcterms:W3CDTF">2020-08-26T19:34:34Z</dcterms:created>
  <dcterms:modified xsi:type="dcterms:W3CDTF">2021-04-20T17:25:55Z</dcterms:modified>
</cp:coreProperties>
</file>