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62" r:id="rId2"/>
    <p:sldId id="1444" r:id="rId3"/>
    <p:sldId id="1457" r:id="rId4"/>
    <p:sldId id="1458" r:id="rId5"/>
    <p:sldId id="1459" r:id="rId6"/>
    <p:sldId id="1461" r:id="rId7"/>
    <p:sldId id="1462" r:id="rId8"/>
    <p:sldId id="1460" r:id="rId9"/>
    <p:sldId id="1451" r:id="rId10"/>
    <p:sldId id="1405" r:id="rId11"/>
    <p:sldId id="1438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diligently working on activity 10 and 11</a:t>
            </a:r>
          </a:p>
          <a:p>
            <a:pPr marL="0" indent="0">
              <a:buNone/>
            </a:pPr>
            <a:r>
              <a:rPr lang="en-US" sz="2000" dirty="0"/>
              <a:t>Be prepared for 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7</a:t>
            </a:r>
          </a:p>
        </p:txBody>
      </p:sp>
    </p:spTree>
    <p:extLst>
      <p:ext uri="{BB962C8B-B14F-4D97-AF65-F5344CB8AC3E}">
        <p14:creationId xmlns:p14="http://schemas.microsoft.com/office/powerpoint/2010/main" val="297353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diligently working on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Quiz 7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Job, Internship, and Tutoring Opportunities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497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Job, Internship,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Tutoring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6215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ECaMS Tutors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E792-3F3F-A247-B92A-F32502D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1" cy="34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386D-545B-044B-9714-FBB20E3E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2" y="1690688"/>
            <a:ext cx="10701993" cy="37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6413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EC11-5A18-7F4C-B2C0-C163315C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2" y="2598821"/>
            <a:ext cx="10804415" cy="22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C29F-6A07-9B40-8F03-EC5F8AB5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701550"/>
            <a:ext cx="11020350" cy="17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41284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231</Words>
  <Application>Microsoft Macintosh PowerPoint</Application>
  <PresentationFormat>Widescreen</PresentationFormat>
  <Paragraphs>43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PowerPoint Presentation</vt:lpstr>
      <vt:lpstr>ECaMS Tutors Needed</vt:lpstr>
      <vt:lpstr>Job Opportunities</vt:lpstr>
      <vt:lpstr>Job Opportunities</vt:lpstr>
      <vt:lpstr>Job Opportunities</vt:lpstr>
      <vt:lpstr>PowerPoint Presentation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492</cp:revision>
  <dcterms:created xsi:type="dcterms:W3CDTF">2020-08-26T19:34:34Z</dcterms:created>
  <dcterms:modified xsi:type="dcterms:W3CDTF">2021-04-21T19:53:13Z</dcterms:modified>
</cp:coreProperties>
</file>