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62" r:id="rId2"/>
    <p:sldId id="1444" r:id="rId3"/>
    <p:sldId id="1445" r:id="rId4"/>
    <p:sldId id="1463" r:id="rId5"/>
    <p:sldId id="1464" r:id="rId6"/>
    <p:sldId id="1465" r:id="rId7"/>
    <p:sldId id="1152" r:id="rId8"/>
    <p:sldId id="1449" r:id="rId9"/>
    <p:sldId id="1466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03"/>
    <p:restoredTop sz="82599"/>
  </p:normalViewPr>
  <p:slideViewPr>
    <p:cSldViewPr snapToGrid="0" snapToObjects="1">
      <p:cViewPr varScale="1">
        <p:scale>
          <a:sx n="111" d="100"/>
          <a:sy n="111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8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Four Minutes of Preparation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21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sharing your Azure Authentication experiences to date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7936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Review Sprint 7 Demo Schedule for next Tuesday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Azure Authentication Experiences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Wrapping up Mosaic v2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Proposal Updates and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81889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Sprint 7 Demo Schedule</a:t>
            </a:r>
          </a:p>
        </p:txBody>
      </p:sp>
    </p:spTree>
    <p:extLst>
      <p:ext uri="{BB962C8B-B14F-4D97-AF65-F5344CB8AC3E}">
        <p14:creationId xmlns:p14="http://schemas.microsoft.com/office/powerpoint/2010/main" val="402928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Azure Authentication Experiences</a:t>
            </a:r>
          </a:p>
        </p:txBody>
      </p:sp>
    </p:spTree>
    <p:extLst>
      <p:ext uri="{BB962C8B-B14F-4D97-AF65-F5344CB8AC3E}">
        <p14:creationId xmlns:p14="http://schemas.microsoft.com/office/powerpoint/2010/main" val="323684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How can we successfully bring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closure to Mosaic v2?</a:t>
            </a:r>
          </a:p>
        </p:txBody>
      </p:sp>
    </p:spTree>
    <p:extLst>
      <p:ext uri="{BB962C8B-B14F-4D97-AF65-F5344CB8AC3E}">
        <p14:creationId xmlns:p14="http://schemas.microsoft.com/office/powerpoint/2010/main" val="28196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DC81E-64CC-2D4A-8180-A41056BA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28" y="831046"/>
            <a:ext cx="5439161" cy="5195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Final Project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4906474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Foreshadowing Sprint 8: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Finals week start Monday, May 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regular classes during finals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 are scheduled during our final exam time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at least 2 hours before your final project presentation timeslot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resubmit assignments up until the end of the day Thursday, May 6th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8504D6-6DDB-274A-97A5-87F58F40C6E5}"/>
              </a:ext>
            </a:extLst>
          </p:cNvPr>
          <p:cNvGrpSpPr/>
          <p:nvPr/>
        </p:nvGrpSpPr>
        <p:grpSpPr>
          <a:xfrm>
            <a:off x="6011209" y="4234385"/>
            <a:ext cx="5653695" cy="565426"/>
            <a:chOff x="5817570" y="1732635"/>
            <a:chExt cx="5932126" cy="565426"/>
          </a:xfrm>
        </p:grpSpPr>
        <p:sp>
          <p:nvSpPr>
            <p:cNvPr id="6" name="Arrow: Down 9">
              <a:extLst>
                <a:ext uri="{FF2B5EF4-FFF2-40B4-BE49-F238E27FC236}">
                  <a16:creationId xmlns:a16="http://schemas.microsoft.com/office/drawing/2014/main" id="{1F2600F0-6FE6-1843-82FA-0C9863BDD505}"/>
                </a:ext>
              </a:extLst>
            </p:cNvPr>
            <p:cNvSpPr/>
            <p:nvPr/>
          </p:nvSpPr>
          <p:spPr>
            <a:xfrm rot="16200000">
              <a:off x="5689466" y="1860739"/>
              <a:ext cx="565426" cy="30921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1617F9-4608-394D-8B39-5E23AE99C2A8}"/>
                </a:ext>
              </a:extLst>
            </p:cNvPr>
            <p:cNvCxnSpPr>
              <a:cxnSpLocks/>
            </p:cNvCxnSpPr>
            <p:nvPr/>
          </p:nvCxnSpPr>
          <p:spPr>
            <a:xfrm>
              <a:off x="8379966" y="2127484"/>
              <a:ext cx="3369730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3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Proposal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Updates and Review</a:t>
            </a:r>
          </a:p>
        </p:txBody>
      </p:sp>
    </p:spTree>
    <p:extLst>
      <p:ext uri="{BB962C8B-B14F-4D97-AF65-F5344CB8AC3E}">
        <p14:creationId xmlns:p14="http://schemas.microsoft.com/office/powerpoint/2010/main" val="62900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</a:t>
            </a:r>
          </a:p>
          <a:p>
            <a:pPr marL="0" indent="0">
              <a:buNone/>
            </a:pPr>
            <a:r>
              <a:rPr lang="en-US" sz="2000" dirty="0"/>
              <a:t>Be prepared to demo your team’s Mosaic v2 implementation</a:t>
            </a:r>
          </a:p>
          <a:p>
            <a:pPr marL="0" indent="0">
              <a:buNone/>
            </a:pPr>
            <a:r>
              <a:rPr lang="en-US" sz="2000" dirty="0"/>
              <a:t>Be prepared for sprint 7 reviews, retrospectives, and demos</a:t>
            </a:r>
          </a:p>
          <a:p>
            <a:pPr marL="0" indent="0">
              <a:buNone/>
            </a:pPr>
            <a:r>
              <a:rPr lang="en-US" sz="2000" dirty="0"/>
              <a:t>Be prepared for sprint 8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10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10689</TotalTime>
  <Words>325</Words>
  <Application>Microsoft Macintosh PowerPoint</Application>
  <PresentationFormat>Widescreen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Four Minutes of Preparation and Reflection</vt:lpstr>
      <vt:lpstr>PowerPoint Presentation</vt:lpstr>
      <vt:lpstr>PowerPoint Presentation</vt:lpstr>
      <vt:lpstr>PowerPoint Presentation</vt:lpstr>
      <vt:lpstr>PowerPoint Presentation</vt:lpstr>
      <vt:lpstr>Final Project Presentations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526</cp:revision>
  <dcterms:created xsi:type="dcterms:W3CDTF">2020-08-26T19:34:34Z</dcterms:created>
  <dcterms:modified xsi:type="dcterms:W3CDTF">2021-04-22T15:56:45Z</dcterms:modified>
</cp:coreProperties>
</file>